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100"/>
  </p:notesMasterIdLst>
  <p:sldIdLst>
    <p:sldId id="256" r:id="rId5"/>
    <p:sldId id="993" r:id="rId6"/>
    <p:sldId id="889" r:id="rId7"/>
    <p:sldId id="870" r:id="rId8"/>
    <p:sldId id="900" r:id="rId9"/>
    <p:sldId id="901" r:id="rId10"/>
    <p:sldId id="936" r:id="rId11"/>
    <p:sldId id="920" r:id="rId12"/>
    <p:sldId id="938" r:id="rId13"/>
    <p:sldId id="937" r:id="rId14"/>
    <p:sldId id="904" r:id="rId15"/>
    <p:sldId id="940" r:id="rId16"/>
    <p:sldId id="939" r:id="rId17"/>
    <p:sldId id="923" r:id="rId18"/>
    <p:sldId id="924" r:id="rId19"/>
    <p:sldId id="972" r:id="rId20"/>
    <p:sldId id="932" r:id="rId21"/>
    <p:sldId id="941" r:id="rId22"/>
    <p:sldId id="942" r:id="rId23"/>
    <p:sldId id="948" r:id="rId24"/>
    <p:sldId id="943" r:id="rId25"/>
    <p:sldId id="949" r:id="rId26"/>
    <p:sldId id="950" r:id="rId27"/>
    <p:sldId id="944" r:id="rId28"/>
    <p:sldId id="945" r:id="rId29"/>
    <p:sldId id="946" r:id="rId30"/>
    <p:sldId id="957" r:id="rId31"/>
    <p:sldId id="947" r:id="rId32"/>
    <p:sldId id="951" r:id="rId33"/>
    <p:sldId id="952" r:id="rId34"/>
    <p:sldId id="955" r:id="rId35"/>
    <p:sldId id="956" r:id="rId36"/>
    <p:sldId id="953" r:id="rId37"/>
    <p:sldId id="966" r:id="rId38"/>
    <p:sldId id="958" r:id="rId39"/>
    <p:sldId id="959" r:id="rId40"/>
    <p:sldId id="960" r:id="rId41"/>
    <p:sldId id="961" r:id="rId42"/>
    <p:sldId id="962" r:id="rId43"/>
    <p:sldId id="967" r:id="rId44"/>
    <p:sldId id="968" r:id="rId45"/>
    <p:sldId id="969" r:id="rId46"/>
    <p:sldId id="970" r:id="rId47"/>
    <p:sldId id="971" r:id="rId48"/>
    <p:sldId id="973" r:id="rId49"/>
    <p:sldId id="933" r:id="rId50"/>
    <p:sldId id="921" r:id="rId51"/>
    <p:sldId id="907" r:id="rId52"/>
    <p:sldId id="882" r:id="rId53"/>
    <p:sldId id="902" r:id="rId54"/>
    <p:sldId id="903" r:id="rId55"/>
    <p:sldId id="905" r:id="rId56"/>
    <p:sldId id="880" r:id="rId57"/>
    <p:sldId id="974" r:id="rId58"/>
    <p:sldId id="976" r:id="rId59"/>
    <p:sldId id="912" r:id="rId60"/>
    <p:sldId id="975" r:id="rId61"/>
    <p:sldId id="883" r:id="rId62"/>
    <p:sldId id="977" r:id="rId63"/>
    <p:sldId id="908" r:id="rId64"/>
    <p:sldId id="884" r:id="rId65"/>
    <p:sldId id="885" r:id="rId66"/>
    <p:sldId id="934" r:id="rId67"/>
    <p:sldId id="910" r:id="rId68"/>
    <p:sldId id="911" r:id="rId69"/>
    <p:sldId id="266" r:id="rId70"/>
    <p:sldId id="267" r:id="rId71"/>
    <p:sldId id="268" r:id="rId72"/>
    <p:sldId id="913" r:id="rId73"/>
    <p:sldId id="871" r:id="rId74"/>
    <p:sldId id="978" r:id="rId75"/>
    <p:sldId id="919" r:id="rId76"/>
    <p:sldId id="981" r:id="rId77"/>
    <p:sldId id="872" r:id="rId78"/>
    <p:sldId id="891" r:id="rId79"/>
    <p:sldId id="874" r:id="rId80"/>
    <p:sldId id="875" r:id="rId81"/>
    <p:sldId id="876" r:id="rId82"/>
    <p:sldId id="878" r:id="rId83"/>
    <p:sldId id="892" r:id="rId84"/>
    <p:sldId id="879" r:id="rId85"/>
    <p:sldId id="893" r:id="rId86"/>
    <p:sldId id="881" r:id="rId87"/>
    <p:sldId id="894" r:id="rId88"/>
    <p:sldId id="895" r:id="rId89"/>
    <p:sldId id="896" r:id="rId90"/>
    <p:sldId id="935" r:id="rId91"/>
    <p:sldId id="979" r:id="rId92"/>
    <p:sldId id="916" r:id="rId93"/>
    <p:sldId id="915" r:id="rId94"/>
    <p:sldId id="918" r:id="rId95"/>
    <p:sldId id="917" r:id="rId96"/>
    <p:sldId id="982" r:id="rId97"/>
    <p:sldId id="983" r:id="rId98"/>
    <p:sldId id="869" r:id="rId9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2F1"/>
    <a:srgbClr val="FD6D08"/>
    <a:srgbClr val="354146"/>
    <a:srgbClr val="387C28"/>
    <a:srgbClr val="7247AD"/>
    <a:srgbClr val="FD8224"/>
    <a:srgbClr val="FF8200"/>
    <a:srgbClr val="FF1400"/>
    <a:srgbClr val="77797C"/>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62" autoAdjust="0"/>
    <p:restoredTop sz="95976" autoAdjust="0"/>
  </p:normalViewPr>
  <p:slideViewPr>
    <p:cSldViewPr snapToGrid="0" snapToObjects="1">
      <p:cViewPr varScale="1">
        <p:scale>
          <a:sx n="93" d="100"/>
          <a:sy n="93" d="100"/>
        </p:scale>
        <p:origin x="1744" y="200"/>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EB6D5-9211-1844-A951-C4C63370B69E}" type="datetimeFigureOut">
              <a:rPr lang="en-US" smtClean="0"/>
              <a:t>1/24/23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F9549-DBC8-EF4C-9B5E-CA154048DF1A}" type="slidenum">
              <a:rPr lang="en-US" smtClean="0"/>
              <a:t>‹#›</a:t>
            </a:fld>
            <a:endParaRPr lang="en-US" dirty="0"/>
          </a:p>
        </p:txBody>
      </p:sp>
    </p:spTree>
    <p:extLst>
      <p:ext uri="{BB962C8B-B14F-4D97-AF65-F5344CB8AC3E}">
        <p14:creationId xmlns:p14="http://schemas.microsoft.com/office/powerpoint/2010/main" val="401905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F9549-DBC8-EF4C-9B5E-CA154048DF1A}" type="slidenum">
              <a:rPr lang="en-US" smtClean="0"/>
              <a:t>2</a:t>
            </a:fld>
            <a:endParaRPr lang="en-US" dirty="0"/>
          </a:p>
        </p:txBody>
      </p:sp>
    </p:spTree>
    <p:extLst>
      <p:ext uri="{BB962C8B-B14F-4D97-AF65-F5344CB8AC3E}">
        <p14:creationId xmlns:p14="http://schemas.microsoft.com/office/powerpoint/2010/main" val="2122123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F9549-DBC8-EF4C-9B5E-CA154048DF1A}" type="slidenum">
              <a:rPr lang="en-US" smtClean="0"/>
              <a:t>7</a:t>
            </a:fld>
            <a:endParaRPr lang="en-US" dirty="0"/>
          </a:p>
        </p:txBody>
      </p:sp>
    </p:spTree>
    <p:extLst>
      <p:ext uri="{BB962C8B-B14F-4D97-AF65-F5344CB8AC3E}">
        <p14:creationId xmlns:p14="http://schemas.microsoft.com/office/powerpoint/2010/main" val="3448247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a:t>
            </a:r>
          </a:p>
          <a:p>
            <a:r>
              <a:rPr lang="en-US" dirty="0"/>
              <a:t>.</a:t>
            </a:r>
            <a:r>
              <a:rPr lang="en-US" dirty="0" err="1"/>
              <a:t>DS_Store</a:t>
            </a:r>
            <a:r>
              <a:rPr lang="en-US" dirty="0"/>
              <a:t> </a:t>
            </a:r>
          </a:p>
          <a:p>
            <a:r>
              <a:rPr lang="en-US" dirty="0"/>
              <a:t>.</a:t>
            </a:r>
            <a:r>
              <a:rPr lang="en-US" dirty="0" err="1"/>
              <a:t>Rhistory</a:t>
            </a:r>
            <a:r>
              <a:rPr lang="en-US" dirty="0"/>
              <a:t> </a:t>
            </a:r>
          </a:p>
          <a:p>
            <a:r>
              <a:rPr lang="en-US" dirty="0"/>
              <a:t>.</a:t>
            </a:r>
            <a:r>
              <a:rPr lang="en-US" dirty="0" err="1"/>
              <a:t>RData</a:t>
            </a:r>
            <a:endParaRPr lang="en-US" dirty="0"/>
          </a:p>
        </p:txBody>
      </p:sp>
      <p:sp>
        <p:nvSpPr>
          <p:cNvPr id="4" name="Slide Number Placeholder 3"/>
          <p:cNvSpPr>
            <a:spLocks noGrp="1"/>
          </p:cNvSpPr>
          <p:nvPr>
            <p:ph type="sldNum" sz="quarter" idx="5"/>
          </p:nvPr>
        </p:nvSpPr>
        <p:spPr/>
        <p:txBody>
          <a:bodyPr/>
          <a:lstStyle/>
          <a:p>
            <a:fld id="{B3CF9549-DBC8-EF4C-9B5E-CA154048DF1A}" type="slidenum">
              <a:rPr lang="en-US" smtClean="0"/>
              <a:t>52</a:t>
            </a:fld>
            <a:endParaRPr lang="en-US" dirty="0"/>
          </a:p>
        </p:txBody>
      </p:sp>
    </p:spTree>
    <p:extLst>
      <p:ext uri="{BB962C8B-B14F-4D97-AF65-F5344CB8AC3E}">
        <p14:creationId xmlns:p14="http://schemas.microsoft.com/office/powerpoint/2010/main" val="3503110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5736439" y="4021296"/>
            <a:ext cx="768389"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itle 1"/>
          <p:cNvSpPr>
            <a:spLocks noGrp="1"/>
          </p:cNvSpPr>
          <p:nvPr>
            <p:ph type="title"/>
          </p:nvPr>
        </p:nvSpPr>
        <p:spPr>
          <a:xfrm>
            <a:off x="609600" y="1449892"/>
            <a:ext cx="109728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828800" y="2694276"/>
            <a:ext cx="85344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2" name="Picture 1" descr="UT_logo_BOBI.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12609" y="4098606"/>
            <a:ext cx="2624192" cy="1443305"/>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29555"/>
            <a:ext cx="109728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233236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963084" y="4406901"/>
            <a:ext cx="103632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963084" y="2906713"/>
            <a:ext cx="103632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153555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422415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604657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09600" y="6356351"/>
            <a:ext cx="1346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2579688"/>
            <a:ext cx="109728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10" name="Title 1"/>
          <p:cNvSpPr>
            <a:spLocks noGrp="1"/>
          </p:cNvSpPr>
          <p:nvPr>
            <p:ph type="title"/>
          </p:nvPr>
        </p:nvSpPr>
        <p:spPr>
          <a:xfrm>
            <a:off x="6653926" y="751925"/>
            <a:ext cx="5065997"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653926" y="2340851"/>
            <a:ext cx="5065997"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449892"/>
            <a:ext cx="10972800" cy="114300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828800" y="2694276"/>
            <a:ext cx="85344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3" name="Picture 2"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021295"/>
            <a:ext cx="2648507" cy="1530966"/>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9" name="Picture Placeholder 4"/>
          <p:cNvSpPr>
            <a:spLocks noGrp="1"/>
          </p:cNvSpPr>
          <p:nvPr>
            <p:ph type="pic" idx="15"/>
          </p:nvPr>
        </p:nvSpPr>
        <p:spPr>
          <a:xfrm>
            <a:off x="6227233" y="228601"/>
            <a:ext cx="5653492" cy="3845269"/>
          </a:xfrm>
        </p:spPr>
      </p:sp>
      <p:sp>
        <p:nvSpPr>
          <p:cNvPr id="10" name="Picture Placeholder 6"/>
          <p:cNvSpPr>
            <a:spLocks noGrp="1"/>
          </p:cNvSpPr>
          <p:nvPr>
            <p:ph type="pic" sz="quarter" idx="16"/>
          </p:nvPr>
        </p:nvSpPr>
        <p:spPr>
          <a:xfrm>
            <a:off x="6227232" y="4175911"/>
            <a:ext cx="2743200" cy="2039112"/>
          </a:xfrm>
        </p:spPr>
      </p:sp>
      <p:sp>
        <p:nvSpPr>
          <p:cNvPr id="11" name="Picture Placeholder 7"/>
          <p:cNvSpPr>
            <a:spLocks noGrp="1"/>
          </p:cNvSpPr>
          <p:nvPr>
            <p:ph type="pic" sz="quarter" idx="17"/>
          </p:nvPr>
        </p:nvSpPr>
        <p:spPr>
          <a:xfrm>
            <a:off x="9137525" y="4175911"/>
            <a:ext cx="27432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
            <a:ext cx="103632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246A90C-EDD6-534A-836B-F35EA6B6A503}" type="slidenum">
              <a:rPr lang="en-US" smtClean="0"/>
              <a:t>‹#›</a:t>
            </a:fld>
            <a:endParaRPr lang="en-US" dirty="0"/>
          </a:p>
        </p:txBody>
      </p:sp>
      <p:sp>
        <p:nvSpPr>
          <p:cNvPr id="10" name="Chart Placeholder 9"/>
          <p:cNvSpPr>
            <a:spLocks noGrp="1"/>
          </p:cNvSpPr>
          <p:nvPr>
            <p:ph type="chart" sz="quarter" idx="13"/>
          </p:nvPr>
        </p:nvSpPr>
        <p:spPr>
          <a:xfrm>
            <a:off x="914400" y="1130300"/>
            <a:ext cx="103632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12192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Subtitle 2"/>
          <p:cNvSpPr>
            <a:spLocks noGrp="1"/>
          </p:cNvSpPr>
          <p:nvPr>
            <p:ph type="subTitle" idx="1"/>
          </p:nvPr>
        </p:nvSpPr>
        <p:spPr>
          <a:xfrm>
            <a:off x="1828800" y="215736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914400" y="396711"/>
            <a:ext cx="10363200" cy="1470025"/>
          </a:xfrm>
        </p:spPr>
        <p:txBody>
          <a:bodyPr/>
          <a:lstStyle>
            <a:lvl1pPr algn="ctr">
              <a:defRPr/>
            </a:lvl1pPr>
          </a:lstStyle>
          <a:p>
            <a:r>
              <a:rPr lang="en-US" dirty="0"/>
              <a:t>Click to edit Master title style</a:t>
            </a:r>
          </a:p>
        </p:txBody>
      </p:sp>
      <p:pic>
        <p:nvPicPr>
          <p:cNvPr id="8" name="Picture 7"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997455"/>
            <a:ext cx="2648507" cy="1530966"/>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25851"/>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08162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new PT 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660046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6600461"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Title 1"/>
          <p:cNvSpPr>
            <a:spLocks noGrp="1"/>
          </p:cNvSpPr>
          <p:nvPr>
            <p:ph type="title"/>
          </p:nvPr>
        </p:nvSpPr>
        <p:spPr>
          <a:xfrm>
            <a:off x="6600461"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2235" y="4313728"/>
            <a:ext cx="3225221" cy="1864335"/>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4649" y="0"/>
            <a:ext cx="13827568" cy="6868412"/>
          </a:xfrm>
          <a:prstGeom prst="rect">
            <a:avLst/>
          </a:prstGeom>
        </p:spPr>
      </p:pic>
      <p:sp>
        <p:nvSpPr>
          <p:cNvPr id="6" name="Rectangle 5"/>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085923"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0577" y="4313727"/>
            <a:ext cx="3245995" cy="1876344"/>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9375"/>
          </a:xfrm>
          <a:prstGeom prst="rect">
            <a:avLst/>
          </a:prstGeom>
        </p:spPr>
      </p:pic>
      <p:sp>
        <p:nvSpPr>
          <p:cNvPr id="4" name="Rectangle 3"/>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ext Placeholder 8"/>
          <p:cNvSpPr>
            <a:spLocks noGrp="1"/>
          </p:cNvSpPr>
          <p:nvPr>
            <p:ph type="body" sz="quarter" idx="10"/>
          </p:nvPr>
        </p:nvSpPr>
        <p:spPr>
          <a:xfrm>
            <a:off x="6085923" y="649288"/>
            <a:ext cx="5591539" cy="3160712"/>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082" y="4326696"/>
            <a:ext cx="3177221" cy="1836589"/>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91594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latin typeface="+mn-lt"/>
              </a:defRPr>
            </a:lvl1pPr>
            <a:lvl2pPr>
              <a:defRPr>
                <a:solidFill>
                  <a:srgbClr val="3B3C3E"/>
                </a:solidFill>
                <a:latin typeface="+mn-lt"/>
              </a:defRPr>
            </a:lvl2pPr>
            <a:lvl3pPr>
              <a:defRPr>
                <a:solidFill>
                  <a:srgbClr val="3B3C3E"/>
                </a:solidFill>
                <a:latin typeface="+mn-lt"/>
              </a:defRPr>
            </a:lvl3pPr>
            <a:lvl4pPr>
              <a:defRPr>
                <a:solidFill>
                  <a:srgbClr val="3B3C3E"/>
                </a:solidFill>
                <a:latin typeface="+mn-lt"/>
              </a:defRPr>
            </a:lvl4pPr>
            <a:lvl5pPr>
              <a:defRPr>
                <a:solidFill>
                  <a:srgbClr val="3B3C3E"/>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1" y="6356351"/>
            <a:ext cx="1863817" cy="365125"/>
          </a:xfrm>
        </p:spPr>
        <p:txBody>
          <a:bodyPr/>
          <a:lstStyle>
            <a:lvl1pPr>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11"/>
          </p:nvPr>
        </p:nvSpPr>
        <p:spPr>
          <a:xfrm>
            <a:off x="2473417" y="6356351"/>
            <a:ext cx="38608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6334217" y="6356351"/>
            <a:ext cx="2844800" cy="365125"/>
          </a:xfrm>
        </p:spPr>
        <p:txBody>
          <a:bodyPr/>
          <a:lstStyle>
            <a:lvl1pPr>
              <a:defRPr sz="2000">
                <a:solidFill>
                  <a:schemeClr val="bg1"/>
                </a:solidFill>
                <a:latin typeface="+mj-lt"/>
                <a:cs typeface="Arial"/>
              </a:defRPr>
            </a:lvl1pPr>
          </a:lstStyle>
          <a:p>
            <a:fld id="{051C7006-7120-F341-A188-F97DDD913081}" type="slidenum">
              <a:rPr lang="en-US" smtClean="0"/>
              <a:pPr/>
              <a:t>‹#›</a:t>
            </a:fld>
            <a:endParaRPr lang="en-US" dirty="0"/>
          </a:p>
        </p:txBody>
      </p:sp>
      <p:grpSp>
        <p:nvGrpSpPr>
          <p:cNvPr id="7" name="Group 6"/>
          <p:cNvGrpSpPr/>
          <p:nvPr userDrawn="1"/>
        </p:nvGrpSpPr>
        <p:grpSpPr>
          <a:xfrm>
            <a:off x="9785023" y="6369050"/>
            <a:ext cx="2341622" cy="488950"/>
            <a:chOff x="9785023" y="6369050"/>
            <a:chExt cx="2341622" cy="488950"/>
          </a:xfrm>
        </p:grpSpPr>
        <p:sp>
          <p:nvSpPr>
            <p:cNvPr id="8" name="Rectangle 7"/>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Picture 6"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477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6.jpeg"/><Relationship Id="rId4" Type="http://schemas.openxmlformats.org/officeDocument/2006/relationships/slideLayout" Target="../slideLayouts/slideLayout12.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 id="2147483703" r:id="rId8"/>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new PT BOBI-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grpSp>
        <p:nvGrpSpPr>
          <p:cNvPr id="9" name="Group 8"/>
          <p:cNvGrpSpPr/>
          <p:nvPr userDrawn="1"/>
        </p:nvGrpSpPr>
        <p:grpSpPr>
          <a:xfrm>
            <a:off x="9785023" y="6369050"/>
            <a:ext cx="2341622" cy="488950"/>
            <a:chOff x="9785023" y="6369050"/>
            <a:chExt cx="2341622" cy="488950"/>
          </a:xfrm>
        </p:grpSpPr>
        <p:sp>
          <p:nvSpPr>
            <p:cNvPr id="10" name="Rectangle 9"/>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Picture 6" descr="Image result for utk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hf hdr="0" ftr="0" dt="0"/>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11"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4" name="Picture 13" descr="new PT BOBI-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hf hdr="0" ftr="0" dt="0"/>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9"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2" name="Picture 11" descr="new PT 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tlassian.com/git/tutorials/install-git"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join" TargetMode="External"/><Relationship Id="rId2" Type="http://schemas.openxmlformats.org/officeDocument/2006/relationships/hyperlink" Target="https://github.com/"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join"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forwindows.org/" TargetMode="Externa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hyperlink" Target="https://kbroman.org/github_tutorial/pages/first_time.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settings/ssh" TargetMode="External"/><Relationship Id="rId2" Type="http://schemas.openxmlformats.org/officeDocument/2006/relationships/hyperlink" Target="https://github.com/settings/profile" TargetMode="External"/><Relationship Id="rId1" Type="http://schemas.openxmlformats.org/officeDocument/2006/relationships/slideLayout" Target="../slideLayouts/slideLayout9.xml"/><Relationship Id="rId5" Type="http://schemas.openxmlformats.org/officeDocument/2006/relationships/hyperlink" Target="https://kbroman.org/github_tutorial/pages/first_time.html" TargetMode="Externa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 Id="rId4" Type="http://schemas.openxmlformats.org/officeDocument/2006/relationships/hyperlink" Target="https://kbroman.org/github_tutorial/pages/first_tim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github.com/new" TargetMode="Externa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marklodato.github.io/visual-git-guide/index-en.html" TargetMode="External"/><Relationship Id="rId2" Type="http://schemas.openxmlformats.org/officeDocument/2006/relationships/hyperlink" Target="http://rogerdudler.github.io/git-guide/" TargetMode="External"/><Relationship Id="rId1" Type="http://schemas.openxmlformats.org/officeDocument/2006/relationships/slideLayout" Target="../slideLayouts/slideLayout9.xml"/><Relationship Id="rId4" Type="http://schemas.openxmlformats.org/officeDocument/2006/relationships/hyperlink" Target="https://kbroman.org/github_tutorial/pages/init.html" TargetMode="Externa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982" y="4014287"/>
            <a:ext cx="2731839" cy="1829369"/>
          </a:xfrm>
          <a:prstGeom prst="rect">
            <a:avLst/>
          </a:prstGeom>
          <a:solidFill>
            <a:schemeClr val="bg1"/>
          </a:solidFill>
        </p:spPr>
      </p:pic>
      <p:sp>
        <p:nvSpPr>
          <p:cNvPr id="2" name="Title 1"/>
          <p:cNvSpPr>
            <a:spLocks noGrp="1"/>
          </p:cNvSpPr>
          <p:nvPr>
            <p:ph type="title"/>
          </p:nvPr>
        </p:nvSpPr>
        <p:spPr>
          <a:xfrm>
            <a:off x="415671" y="1031396"/>
            <a:ext cx="11274458" cy="1017912"/>
          </a:xfrm>
        </p:spPr>
        <p:txBody>
          <a:bodyPr>
            <a:noAutofit/>
          </a:bodyPr>
          <a:lstStyle/>
          <a:p>
            <a:r>
              <a:rPr lang="en-US" sz="4000" b="1" dirty="0">
                <a:solidFill>
                  <a:srgbClr val="002060"/>
                </a:solidFill>
                <a:latin typeface="+mj-lt"/>
              </a:rPr>
              <a:t>Lecture 1: Build </a:t>
            </a:r>
            <a:br>
              <a:rPr lang="en-US" sz="4000" b="1" dirty="0">
                <a:solidFill>
                  <a:srgbClr val="002060"/>
                </a:solidFill>
                <a:latin typeface="+mj-lt"/>
              </a:rPr>
            </a:br>
            <a:r>
              <a:rPr lang="en-US" sz="4000" b="1" dirty="0">
                <a:solidFill>
                  <a:srgbClr val="002060"/>
                </a:solidFill>
                <a:latin typeface="+mj-lt"/>
              </a:rPr>
              <a:t>your working environment</a:t>
            </a:r>
          </a:p>
        </p:txBody>
      </p:sp>
      <p:sp>
        <p:nvSpPr>
          <p:cNvPr id="4" name="Subtitle 3">
            <a:extLst>
              <a:ext uri="{FF2B5EF4-FFF2-40B4-BE49-F238E27FC236}">
                <a16:creationId xmlns:a16="http://schemas.microsoft.com/office/drawing/2014/main" id="{6C7F4015-CAF6-1F4E-8F5A-142C3FE91444}"/>
              </a:ext>
            </a:extLst>
          </p:cNvPr>
          <p:cNvSpPr>
            <a:spLocks noGrp="1"/>
          </p:cNvSpPr>
          <p:nvPr>
            <p:ph type="subTitle" idx="1"/>
          </p:nvPr>
        </p:nvSpPr>
        <p:spPr/>
        <p:txBody>
          <a:bodyPr>
            <a:normAutofit/>
          </a:bodyPr>
          <a:lstStyle/>
          <a:p>
            <a:r>
              <a:rPr lang="en-US" b="1" dirty="0">
                <a:latin typeface="+mj-lt"/>
              </a:rPr>
              <a:t>COSC 426/526: Introduction to Data Mining</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655E-9552-0041-91E7-BC95CA26544A}"/>
              </a:ext>
            </a:extLst>
          </p:cNvPr>
          <p:cNvSpPr>
            <a:spLocks noGrp="1"/>
          </p:cNvSpPr>
          <p:nvPr>
            <p:ph type="title"/>
          </p:nvPr>
        </p:nvSpPr>
        <p:spPr/>
        <p:txBody>
          <a:bodyPr/>
          <a:lstStyle/>
          <a:p>
            <a:r>
              <a:rPr lang="en-US" dirty="0"/>
              <a:t>Install git on your laptop (if you have not yet)</a:t>
            </a:r>
          </a:p>
        </p:txBody>
      </p:sp>
      <p:sp>
        <p:nvSpPr>
          <p:cNvPr id="3" name="Content Placeholder 2">
            <a:extLst>
              <a:ext uri="{FF2B5EF4-FFF2-40B4-BE49-F238E27FC236}">
                <a16:creationId xmlns:a16="http://schemas.microsoft.com/office/drawing/2014/main" id="{53A4F36C-1F22-1246-935C-FCDB5252BFF6}"/>
              </a:ext>
            </a:extLst>
          </p:cNvPr>
          <p:cNvSpPr>
            <a:spLocks noGrp="1"/>
          </p:cNvSpPr>
          <p:nvPr>
            <p:ph idx="1"/>
          </p:nvPr>
        </p:nvSpPr>
        <p:spPr/>
        <p:txBody>
          <a:bodyPr>
            <a:normAutofit fontScale="92500" lnSpcReduction="10000"/>
          </a:bodyPr>
          <a:lstStyle/>
          <a:p>
            <a:r>
              <a:rPr lang="en-US" dirty="0"/>
              <a:t>Windows or Mac</a:t>
            </a:r>
          </a:p>
          <a:p>
            <a:pPr lvl="1"/>
            <a:r>
              <a:rPr lang="en-US" dirty="0"/>
              <a:t>Download the GitHub Desktop application:                        </a:t>
            </a:r>
            <a:r>
              <a:rPr lang="en-US" dirty="0">
                <a:hlinkClick r:id="rId2"/>
              </a:rPr>
              <a:t>https://desktop.github.com</a:t>
            </a:r>
            <a:endParaRPr lang="en-US" dirty="0"/>
          </a:p>
          <a:p>
            <a:pPr lvl="1"/>
            <a:r>
              <a:rPr lang="en-US" dirty="0"/>
              <a:t>Find GitHub's installation help here: </a:t>
            </a:r>
          </a:p>
          <a:p>
            <a:pPr marL="457200" lvl="1" indent="0">
              <a:buNone/>
            </a:pPr>
            <a:r>
              <a:rPr lang="en-US" sz="2200" dirty="0"/>
              <a:t>	https://help.github.com/desktop/guides/getting-started-with-github-desktop/</a:t>
            </a:r>
          </a:p>
          <a:p>
            <a:r>
              <a:rPr lang="en-US" dirty="0"/>
              <a:t>Linux or Mac</a:t>
            </a:r>
          </a:p>
          <a:p>
            <a:pPr lvl="1"/>
            <a:r>
              <a:rPr lang="en-US" dirty="0"/>
              <a:t>Install the command-line interface (CLI) of git</a:t>
            </a:r>
          </a:p>
          <a:p>
            <a:pPr lvl="1"/>
            <a:r>
              <a:rPr lang="en-US" dirty="0"/>
              <a:t>Find help here:                                     </a:t>
            </a:r>
            <a:r>
              <a:rPr lang="en-US" dirty="0">
                <a:hlinkClick r:id="rId3"/>
              </a:rPr>
              <a:t>https://www.atlassian.com/git/tutorials/install-git</a:t>
            </a:r>
            <a:endParaRPr lang="en-US" dirty="0"/>
          </a:p>
          <a:p>
            <a:r>
              <a:rPr lang="en-US" dirty="0"/>
              <a:t>Log into GitHub</a:t>
            </a:r>
          </a:p>
        </p:txBody>
      </p:sp>
      <p:sp>
        <p:nvSpPr>
          <p:cNvPr id="4" name="Slide Number Placeholder 3">
            <a:extLst>
              <a:ext uri="{FF2B5EF4-FFF2-40B4-BE49-F238E27FC236}">
                <a16:creationId xmlns:a16="http://schemas.microsoft.com/office/drawing/2014/main" id="{5EBA37B4-1988-714E-ABC8-B302A95B6EA1}"/>
              </a:ext>
            </a:extLst>
          </p:cNvPr>
          <p:cNvSpPr>
            <a:spLocks noGrp="1"/>
          </p:cNvSpPr>
          <p:nvPr>
            <p:ph type="sldNum" sz="quarter" idx="12"/>
          </p:nvPr>
        </p:nvSpPr>
        <p:spPr/>
        <p:txBody>
          <a:bodyPr/>
          <a:lstStyle/>
          <a:p>
            <a:fld id="{051C7006-7120-F341-A188-F97DDD913081}" type="slidenum">
              <a:rPr lang="en-US" smtClean="0"/>
              <a:pPr/>
              <a:t>10</a:t>
            </a:fld>
            <a:endParaRPr lang="en-US" dirty="0"/>
          </a:p>
        </p:txBody>
      </p:sp>
    </p:spTree>
    <p:extLst>
      <p:ext uri="{BB962C8B-B14F-4D97-AF65-F5344CB8AC3E}">
        <p14:creationId xmlns:p14="http://schemas.microsoft.com/office/powerpoint/2010/main" val="52384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Linux or Mac</a:t>
            </a:r>
          </a:p>
        </p:txBody>
      </p:sp>
      <p:sp>
        <p:nvSpPr>
          <p:cNvPr id="6" name="Slide Number Placeholder 3">
            <a:extLst>
              <a:ext uri="{FF2B5EF4-FFF2-40B4-BE49-F238E27FC236}">
                <a16:creationId xmlns:a16="http://schemas.microsoft.com/office/drawing/2014/main" id="{5D359FF0-F140-1141-990A-DBA2E5F42171}"/>
              </a:ext>
            </a:extLst>
          </p:cNvPr>
          <p:cNvSpPr>
            <a:spLocks noGrp="1"/>
          </p:cNvSpPr>
          <p:nvPr>
            <p:ph type="sldNum" sz="quarter" idx="12"/>
          </p:nvPr>
        </p:nvSpPr>
        <p:spPr>
          <a:xfrm>
            <a:off x="6334217" y="6356351"/>
            <a:ext cx="2844800" cy="365125"/>
          </a:xfrm>
        </p:spPr>
        <p:txBody>
          <a:bodyPr/>
          <a:lstStyle/>
          <a:p>
            <a:fld id="{051C7006-7120-F341-A188-F97DDD913081}" type="slidenum">
              <a:rPr lang="en-US" smtClean="0"/>
              <a:pPr/>
              <a:t>11</a:t>
            </a:fld>
            <a:endParaRPr lang="en-US" dirty="0"/>
          </a:p>
        </p:txBody>
      </p:sp>
      <p:pic>
        <p:nvPicPr>
          <p:cNvPr id="8" name="Picture 7">
            <a:extLst>
              <a:ext uri="{FF2B5EF4-FFF2-40B4-BE49-F238E27FC236}">
                <a16:creationId xmlns:a16="http://schemas.microsoft.com/office/drawing/2014/main" id="{1539D86C-BDDA-5F45-A43D-56E3E5D078CF}"/>
              </a:ext>
            </a:extLst>
          </p:cNvPr>
          <p:cNvPicPr>
            <a:picLocks noChangeAspect="1"/>
          </p:cNvPicPr>
          <p:nvPr/>
        </p:nvPicPr>
        <p:blipFill>
          <a:blip r:embed="rId2"/>
          <a:stretch>
            <a:fillRect/>
          </a:stretch>
        </p:blipFill>
        <p:spPr>
          <a:xfrm>
            <a:off x="0" y="660830"/>
            <a:ext cx="12192000" cy="5536339"/>
          </a:xfrm>
          <a:prstGeom prst="rect">
            <a:avLst/>
          </a:prstGeom>
        </p:spPr>
      </p:pic>
      <p:sp>
        <p:nvSpPr>
          <p:cNvPr id="9" name="Rectangle 8">
            <a:extLst>
              <a:ext uri="{FF2B5EF4-FFF2-40B4-BE49-F238E27FC236}">
                <a16:creationId xmlns:a16="http://schemas.microsoft.com/office/drawing/2014/main" id="{953A2092-8E40-AC43-B84F-12851DF18D89}"/>
              </a:ext>
            </a:extLst>
          </p:cNvPr>
          <p:cNvSpPr/>
          <p:nvPr/>
        </p:nvSpPr>
        <p:spPr>
          <a:xfrm>
            <a:off x="0" y="6369204"/>
            <a:ext cx="3996672" cy="369332"/>
          </a:xfrm>
          <a:prstGeom prst="rect">
            <a:avLst/>
          </a:prstGeom>
        </p:spPr>
        <p:txBody>
          <a:bodyPr wrap="none">
            <a:spAutoFit/>
          </a:bodyPr>
          <a:lstStyle/>
          <a:p>
            <a:pPr lvl="1"/>
            <a:r>
              <a:rPr lang="en-US" dirty="0"/>
              <a:t>Source: https://desktop.github.com</a:t>
            </a:r>
          </a:p>
        </p:txBody>
      </p:sp>
    </p:spTree>
    <p:extLst>
      <p:ext uri="{BB962C8B-B14F-4D97-AF65-F5344CB8AC3E}">
        <p14:creationId xmlns:p14="http://schemas.microsoft.com/office/powerpoint/2010/main" val="1966433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57194F-D846-3C42-AF43-3BB69EB66876}"/>
              </a:ext>
            </a:extLst>
          </p:cNvPr>
          <p:cNvSpPr>
            <a:spLocks noGrp="1"/>
          </p:cNvSpPr>
          <p:nvPr>
            <p:ph type="sldNum" sz="quarter" idx="12"/>
          </p:nvPr>
        </p:nvSpPr>
        <p:spPr/>
        <p:txBody>
          <a:bodyPr/>
          <a:lstStyle/>
          <a:p>
            <a:fld id="{051C7006-7120-F341-A188-F97DDD913081}" type="slidenum">
              <a:rPr lang="en-US" smtClean="0"/>
              <a:t>12</a:t>
            </a:fld>
            <a:endParaRPr lang="en-US" dirty="0"/>
          </a:p>
        </p:txBody>
      </p:sp>
      <p:pic>
        <p:nvPicPr>
          <p:cNvPr id="4" name="Picture 3">
            <a:extLst>
              <a:ext uri="{FF2B5EF4-FFF2-40B4-BE49-F238E27FC236}">
                <a16:creationId xmlns:a16="http://schemas.microsoft.com/office/drawing/2014/main" id="{1FBE7F68-BE92-334B-9B21-27620CDB850E}"/>
              </a:ext>
            </a:extLst>
          </p:cNvPr>
          <p:cNvPicPr>
            <a:picLocks noChangeAspect="1"/>
          </p:cNvPicPr>
          <p:nvPr/>
        </p:nvPicPr>
        <p:blipFill>
          <a:blip r:embed="rId2"/>
          <a:stretch>
            <a:fillRect/>
          </a:stretch>
        </p:blipFill>
        <p:spPr>
          <a:xfrm>
            <a:off x="1100795" y="0"/>
            <a:ext cx="9990410" cy="6858000"/>
          </a:xfrm>
          <a:prstGeom prst="rect">
            <a:avLst/>
          </a:prstGeom>
        </p:spPr>
      </p:pic>
    </p:spTree>
    <p:extLst>
      <p:ext uri="{BB962C8B-B14F-4D97-AF65-F5344CB8AC3E}">
        <p14:creationId xmlns:p14="http://schemas.microsoft.com/office/powerpoint/2010/main" val="227082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Connect new repos to GitHub</a:t>
            </a:r>
          </a:p>
        </p:txBody>
      </p:sp>
      <p:sp>
        <p:nvSpPr>
          <p:cNvPr id="3" name="Content Placeholder 2">
            <a:extLst>
              <a:ext uri="{FF2B5EF4-FFF2-40B4-BE49-F238E27FC236}">
                <a16:creationId xmlns:a16="http://schemas.microsoft.com/office/drawing/2014/main" id="{08FBDC78-0E03-254F-9B73-CF17BB0EF5C2}"/>
              </a:ext>
            </a:extLst>
          </p:cNvPr>
          <p:cNvSpPr>
            <a:spLocks noGrp="1"/>
          </p:cNvSpPr>
          <p:nvPr>
            <p:ph idx="1"/>
          </p:nvPr>
        </p:nvSpPr>
        <p:spPr/>
        <p:txBody>
          <a:bodyPr>
            <a:normAutofit/>
          </a:bodyPr>
          <a:lstStyle/>
          <a:p>
            <a:r>
              <a:rPr lang="en-US" dirty="0"/>
              <a:t>Go to GitHub</a:t>
            </a:r>
          </a:p>
          <a:p>
            <a:r>
              <a:rPr lang="en-US" dirty="0"/>
              <a:t>Log in to your account </a:t>
            </a:r>
          </a:p>
          <a:p>
            <a:pPr marL="0" indent="0">
              <a:buNone/>
            </a:pPr>
            <a:r>
              <a:rPr lang="en-US" b="1" dirty="0">
                <a:solidFill>
                  <a:srgbClr val="FF0000"/>
                </a:solidFill>
              </a:rPr>
              <a:t>Don’t you have a GitHub account? </a:t>
            </a:r>
          </a:p>
          <a:p>
            <a:pPr marL="0" indent="0">
              <a:spcBef>
                <a:spcPts val="0"/>
              </a:spcBef>
              <a:buNone/>
            </a:pPr>
            <a:endParaRPr lang="en-US" dirty="0"/>
          </a:p>
        </p:txBody>
      </p:sp>
      <p:sp>
        <p:nvSpPr>
          <p:cNvPr id="6" name="Slide Number Placeholder 3">
            <a:extLst>
              <a:ext uri="{FF2B5EF4-FFF2-40B4-BE49-F238E27FC236}">
                <a16:creationId xmlns:a16="http://schemas.microsoft.com/office/drawing/2014/main" id="{5D359FF0-F140-1141-990A-DBA2E5F42171}"/>
              </a:ext>
            </a:extLst>
          </p:cNvPr>
          <p:cNvSpPr>
            <a:spLocks noGrp="1"/>
          </p:cNvSpPr>
          <p:nvPr>
            <p:ph type="sldNum" sz="quarter" idx="12"/>
          </p:nvPr>
        </p:nvSpPr>
        <p:spPr>
          <a:xfrm>
            <a:off x="6334217" y="6356351"/>
            <a:ext cx="2844800" cy="365125"/>
          </a:xfrm>
        </p:spPr>
        <p:txBody>
          <a:bodyPr/>
          <a:lstStyle/>
          <a:p>
            <a:fld id="{051C7006-7120-F341-A188-F97DDD913081}" type="slidenum">
              <a:rPr lang="en-US" smtClean="0"/>
              <a:pPr/>
              <a:t>13</a:t>
            </a:fld>
            <a:endParaRPr lang="en-US" dirty="0"/>
          </a:p>
        </p:txBody>
      </p:sp>
    </p:spTree>
    <p:extLst>
      <p:ext uri="{BB962C8B-B14F-4D97-AF65-F5344CB8AC3E}">
        <p14:creationId xmlns:p14="http://schemas.microsoft.com/office/powerpoint/2010/main" val="3445861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Connect new repos to </a:t>
            </a:r>
            <a:r>
              <a:rPr lang="en-US" dirty="0" err="1"/>
              <a:t>github</a:t>
            </a:r>
            <a:endParaRPr lang="en-US" dirty="0"/>
          </a:p>
        </p:txBody>
      </p:sp>
      <p:sp>
        <p:nvSpPr>
          <p:cNvPr id="3" name="Content Placeholder 2">
            <a:extLst>
              <a:ext uri="{FF2B5EF4-FFF2-40B4-BE49-F238E27FC236}">
                <a16:creationId xmlns:a16="http://schemas.microsoft.com/office/drawing/2014/main" id="{08FBDC78-0E03-254F-9B73-CF17BB0EF5C2}"/>
              </a:ext>
            </a:extLst>
          </p:cNvPr>
          <p:cNvSpPr>
            <a:spLocks noGrp="1"/>
          </p:cNvSpPr>
          <p:nvPr>
            <p:ph idx="1"/>
          </p:nvPr>
        </p:nvSpPr>
        <p:spPr/>
        <p:txBody>
          <a:bodyPr>
            <a:normAutofit/>
          </a:bodyPr>
          <a:lstStyle/>
          <a:p>
            <a:r>
              <a:rPr lang="en-US" dirty="0"/>
              <a:t>Go to GitHub</a:t>
            </a:r>
          </a:p>
          <a:p>
            <a:r>
              <a:rPr lang="en-US" dirty="0"/>
              <a:t>Log in to your account </a:t>
            </a:r>
          </a:p>
          <a:p>
            <a:pPr marL="0" indent="0">
              <a:buNone/>
            </a:pPr>
            <a:r>
              <a:rPr lang="en-US" b="1" dirty="0">
                <a:solidFill>
                  <a:srgbClr val="FF0000"/>
                </a:solidFill>
              </a:rPr>
              <a:t>Don’t you have a GitHub account? </a:t>
            </a:r>
          </a:p>
          <a:p>
            <a:pPr>
              <a:spcBef>
                <a:spcPts val="0"/>
              </a:spcBef>
            </a:pPr>
            <a:r>
              <a:rPr lang="en-US" b="1" dirty="0">
                <a:solidFill>
                  <a:schemeClr val="tx1"/>
                </a:solidFill>
              </a:rPr>
              <a:t>	</a:t>
            </a:r>
            <a:r>
              <a:rPr lang="en-US" dirty="0">
                <a:solidFill>
                  <a:schemeClr val="tx1"/>
                </a:solidFill>
              </a:rPr>
              <a:t>Get a </a:t>
            </a:r>
            <a:r>
              <a:rPr lang="en-US" u="sng" dirty="0">
                <a:solidFill>
                  <a:schemeClr val="tx1"/>
                </a:solidFill>
              </a:rPr>
              <a:t>G</a:t>
            </a:r>
            <a:r>
              <a:rPr lang="en-US" u="sng" dirty="0">
                <a:solidFill>
                  <a:schemeClr val="tx1"/>
                </a:solidFill>
                <a:hlinkClick r:id="rId2">
                  <a:extLst>
                    <a:ext uri="{A12FA001-AC4F-418D-AE19-62706E023703}">
                      <ahyp:hlinkClr xmlns:ahyp="http://schemas.microsoft.com/office/drawing/2018/hyperlinkcolor" val="tx"/>
                    </a:ext>
                  </a:extLst>
                </a:hlinkClick>
              </a:rPr>
              <a:t>itHub</a:t>
            </a:r>
            <a:r>
              <a:rPr lang="en-US" dirty="0">
                <a:solidFill>
                  <a:schemeClr val="tx1"/>
                </a:solidFill>
              </a:rPr>
              <a:t> account</a:t>
            </a:r>
          </a:p>
          <a:p>
            <a:pPr lvl="1">
              <a:spcBef>
                <a:spcPts val="0"/>
              </a:spcBef>
            </a:pPr>
            <a:r>
              <a:rPr lang="en-US" sz="3200" dirty="0">
                <a:solidFill>
                  <a:schemeClr val="tx1"/>
                </a:solidFill>
              </a:rPr>
              <a:t>Go to the GitHub Sign Up page </a:t>
            </a:r>
            <a:r>
              <a:rPr lang="en-US" sz="3200" dirty="0">
                <a:solidFill>
                  <a:schemeClr val="tx1"/>
                </a:solidFill>
                <a:hlinkClick r:id="rId3">
                  <a:extLst>
                    <a:ext uri="{A12FA001-AC4F-418D-AE19-62706E023703}">
                      <ahyp:hlinkClr xmlns:ahyp="http://schemas.microsoft.com/office/drawing/2018/hyperlinkcolor" val="tx"/>
                    </a:ext>
                  </a:extLst>
                </a:hlinkClick>
              </a:rPr>
              <a:t>https://github.com/join</a:t>
            </a:r>
            <a:endParaRPr lang="en-US" sz="3200" dirty="0">
              <a:solidFill>
                <a:schemeClr val="tx1"/>
              </a:solidFill>
            </a:endParaRPr>
          </a:p>
          <a:p>
            <a:pPr lvl="1">
              <a:spcBef>
                <a:spcPts val="0"/>
              </a:spcBef>
            </a:pPr>
            <a:r>
              <a:rPr lang="en-US" sz="3200" dirty="0">
                <a:solidFill>
                  <a:schemeClr val="tx1"/>
                </a:solidFill>
              </a:rPr>
              <a:t>Create a free account </a:t>
            </a:r>
          </a:p>
          <a:p>
            <a:pPr marL="0" indent="0">
              <a:buNone/>
            </a:pPr>
            <a:endParaRPr lang="en-US" dirty="0"/>
          </a:p>
        </p:txBody>
      </p:sp>
      <p:sp>
        <p:nvSpPr>
          <p:cNvPr id="6" name="Slide Number Placeholder 3">
            <a:extLst>
              <a:ext uri="{FF2B5EF4-FFF2-40B4-BE49-F238E27FC236}">
                <a16:creationId xmlns:a16="http://schemas.microsoft.com/office/drawing/2014/main" id="{2B87F601-FC2F-9940-A078-50C63180DCBE}"/>
              </a:ext>
            </a:extLst>
          </p:cNvPr>
          <p:cNvSpPr>
            <a:spLocks noGrp="1"/>
          </p:cNvSpPr>
          <p:nvPr>
            <p:ph type="sldNum" sz="quarter" idx="12"/>
          </p:nvPr>
        </p:nvSpPr>
        <p:spPr>
          <a:xfrm>
            <a:off x="6334217" y="6356351"/>
            <a:ext cx="2844800" cy="365125"/>
          </a:xfrm>
        </p:spPr>
        <p:txBody>
          <a:bodyPr/>
          <a:lstStyle/>
          <a:p>
            <a:fld id="{051C7006-7120-F341-A188-F97DDD913081}" type="slidenum">
              <a:rPr lang="en-US" smtClean="0"/>
              <a:pPr/>
              <a:t>14</a:t>
            </a:fld>
            <a:endParaRPr lang="en-US" dirty="0"/>
          </a:p>
        </p:txBody>
      </p:sp>
    </p:spTree>
    <p:extLst>
      <p:ext uri="{BB962C8B-B14F-4D97-AF65-F5344CB8AC3E}">
        <p14:creationId xmlns:p14="http://schemas.microsoft.com/office/powerpoint/2010/main" val="2509807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Connect new repos to </a:t>
            </a:r>
            <a:r>
              <a:rPr lang="en-US" dirty="0" err="1"/>
              <a:t>github</a:t>
            </a:r>
            <a:endParaRPr lang="en-US" dirty="0"/>
          </a:p>
        </p:txBody>
      </p:sp>
      <p:sp>
        <p:nvSpPr>
          <p:cNvPr id="3" name="Content Placeholder 2">
            <a:extLst>
              <a:ext uri="{FF2B5EF4-FFF2-40B4-BE49-F238E27FC236}">
                <a16:creationId xmlns:a16="http://schemas.microsoft.com/office/drawing/2014/main" id="{08FBDC78-0E03-254F-9B73-CF17BB0EF5C2}"/>
              </a:ext>
            </a:extLst>
          </p:cNvPr>
          <p:cNvSpPr>
            <a:spLocks noGrp="1"/>
          </p:cNvSpPr>
          <p:nvPr>
            <p:ph idx="1"/>
          </p:nvPr>
        </p:nvSpPr>
        <p:spPr/>
        <p:txBody>
          <a:bodyPr>
            <a:normAutofit/>
          </a:bodyPr>
          <a:lstStyle/>
          <a:p>
            <a:r>
              <a:rPr lang="en-US" dirty="0"/>
              <a:t>Go to GitHub</a:t>
            </a:r>
          </a:p>
          <a:p>
            <a:r>
              <a:rPr lang="en-US" dirty="0"/>
              <a:t>Log in to your account </a:t>
            </a:r>
          </a:p>
          <a:p>
            <a:pPr marL="0" indent="0">
              <a:buNone/>
            </a:pPr>
            <a:r>
              <a:rPr lang="en-US" b="1" dirty="0">
                <a:solidFill>
                  <a:schemeClr val="bg2">
                    <a:lumMod val="75000"/>
                  </a:schemeClr>
                </a:solidFill>
              </a:rPr>
              <a:t>Don’t you have a GitHub account? </a:t>
            </a:r>
          </a:p>
          <a:p>
            <a:pPr>
              <a:spcBef>
                <a:spcPts val="0"/>
              </a:spcBef>
            </a:pPr>
            <a:r>
              <a:rPr lang="en-US" b="1" dirty="0">
                <a:solidFill>
                  <a:schemeClr val="bg2">
                    <a:lumMod val="75000"/>
                  </a:schemeClr>
                </a:solidFill>
              </a:rPr>
              <a:t>	</a:t>
            </a:r>
            <a:r>
              <a:rPr lang="en-US" dirty="0">
                <a:solidFill>
                  <a:schemeClr val="bg2">
                    <a:lumMod val="75000"/>
                  </a:schemeClr>
                </a:solidFill>
              </a:rPr>
              <a:t>Get a GitHub account </a:t>
            </a:r>
          </a:p>
          <a:p>
            <a:pPr lvl="1">
              <a:spcBef>
                <a:spcPts val="0"/>
              </a:spcBef>
            </a:pPr>
            <a:r>
              <a:rPr lang="en-US" sz="3200" dirty="0">
                <a:solidFill>
                  <a:schemeClr val="bg2">
                    <a:lumMod val="75000"/>
                  </a:schemeClr>
                </a:solidFill>
              </a:rPr>
              <a:t>Go to the GitHub Sign Up page </a:t>
            </a:r>
            <a:r>
              <a:rPr lang="en-US" sz="3200" dirty="0">
                <a:solidFill>
                  <a:schemeClr val="bg2">
                    <a:lumMod val="75000"/>
                  </a:schemeClr>
                </a:solidFill>
                <a:hlinkClick r:id="rId2">
                  <a:extLst>
                    <a:ext uri="{A12FA001-AC4F-418D-AE19-62706E023703}">
                      <ahyp:hlinkClr xmlns:ahyp="http://schemas.microsoft.com/office/drawing/2018/hyperlinkcolor" val="tx"/>
                    </a:ext>
                  </a:extLst>
                </a:hlinkClick>
              </a:rPr>
              <a:t>https://github.com/join</a:t>
            </a:r>
            <a:endParaRPr lang="en-US" sz="3200" dirty="0">
              <a:solidFill>
                <a:schemeClr val="bg2">
                  <a:lumMod val="75000"/>
                </a:schemeClr>
              </a:solidFill>
            </a:endParaRPr>
          </a:p>
          <a:p>
            <a:pPr lvl="1">
              <a:spcBef>
                <a:spcPts val="0"/>
              </a:spcBef>
            </a:pPr>
            <a:r>
              <a:rPr lang="en-US" sz="3200" dirty="0">
                <a:solidFill>
                  <a:schemeClr val="bg2">
                    <a:lumMod val="75000"/>
                  </a:schemeClr>
                </a:solidFill>
              </a:rPr>
              <a:t>Create a free account </a:t>
            </a:r>
          </a:p>
          <a:p>
            <a:r>
              <a:rPr lang="en-US" dirty="0">
                <a:solidFill>
                  <a:schemeClr val="tx1"/>
                </a:solidFill>
              </a:rPr>
              <a:t>Share your GitHub account with us:</a:t>
            </a:r>
          </a:p>
          <a:p>
            <a:pPr lvl="1"/>
            <a:r>
              <a:rPr lang="en-US" dirty="0">
                <a:solidFill>
                  <a:schemeClr val="tx1"/>
                </a:solidFill>
              </a:rPr>
              <a:t>Complete form </a:t>
            </a:r>
            <a:r>
              <a:rPr lang="en-US" sz="1800" dirty="0">
                <a:solidFill>
                  <a:srgbClr val="000000"/>
                </a:solidFill>
                <a:effectLst/>
                <a:highlight>
                  <a:srgbClr val="00FF00"/>
                </a:highlight>
                <a:latin typeface="Menlo" panose="020B0609030804020204" pitchFamily="49" charset="0"/>
                <a:ea typeface="Calibri" panose="020F0502020204030204" pitchFamily="34" charset="0"/>
              </a:rPr>
              <a:t>https://</a:t>
            </a:r>
            <a:r>
              <a:rPr lang="en-US" sz="1800" dirty="0" err="1">
                <a:solidFill>
                  <a:srgbClr val="000000"/>
                </a:solidFill>
                <a:effectLst/>
                <a:highlight>
                  <a:srgbClr val="00FF00"/>
                </a:highlight>
                <a:latin typeface="Menlo" panose="020B0609030804020204" pitchFamily="49" charset="0"/>
                <a:ea typeface="Calibri" panose="020F0502020204030204" pitchFamily="34" charset="0"/>
              </a:rPr>
              <a:t>forms.gle</a:t>
            </a:r>
            <a:r>
              <a:rPr lang="en-US" sz="1800" dirty="0">
                <a:solidFill>
                  <a:srgbClr val="000000"/>
                </a:solidFill>
                <a:effectLst/>
                <a:highlight>
                  <a:srgbClr val="00FF00"/>
                </a:highlight>
                <a:latin typeface="Menlo" panose="020B0609030804020204" pitchFamily="49" charset="0"/>
                <a:ea typeface="Calibri" panose="020F0502020204030204" pitchFamily="34" charset="0"/>
              </a:rPr>
              <a:t>/my61LrtNj1zXHkmEA</a:t>
            </a:r>
            <a:r>
              <a:rPr lang="en-US" dirty="0">
                <a:effectLst/>
              </a:rPr>
              <a:t> </a:t>
            </a:r>
            <a:endParaRPr lang="en-US" b="1" dirty="0">
              <a:solidFill>
                <a:srgbClr val="FF0000"/>
              </a:solidFill>
              <a:highlight>
                <a:srgbClr val="FFFF00"/>
              </a:highlight>
            </a:endParaRPr>
          </a:p>
        </p:txBody>
      </p:sp>
      <p:sp>
        <p:nvSpPr>
          <p:cNvPr id="6" name="Slide Number Placeholder 3">
            <a:extLst>
              <a:ext uri="{FF2B5EF4-FFF2-40B4-BE49-F238E27FC236}">
                <a16:creationId xmlns:a16="http://schemas.microsoft.com/office/drawing/2014/main" id="{62989C17-3698-9E4B-AED7-B8AB58E3C07C}"/>
              </a:ext>
            </a:extLst>
          </p:cNvPr>
          <p:cNvSpPr>
            <a:spLocks noGrp="1"/>
          </p:cNvSpPr>
          <p:nvPr>
            <p:ph type="sldNum" sz="quarter" idx="12"/>
          </p:nvPr>
        </p:nvSpPr>
        <p:spPr>
          <a:xfrm>
            <a:off x="6334217" y="6356351"/>
            <a:ext cx="2844800" cy="365125"/>
          </a:xfrm>
        </p:spPr>
        <p:txBody>
          <a:bodyPr/>
          <a:lstStyle/>
          <a:p>
            <a:fld id="{051C7006-7120-F341-A188-F97DDD913081}" type="slidenum">
              <a:rPr lang="en-US" smtClean="0"/>
              <a:pPr/>
              <a:t>15</a:t>
            </a:fld>
            <a:endParaRPr lang="en-US" dirty="0"/>
          </a:p>
        </p:txBody>
      </p:sp>
    </p:spTree>
    <p:extLst>
      <p:ext uri="{BB962C8B-B14F-4D97-AF65-F5344CB8AC3E}">
        <p14:creationId xmlns:p14="http://schemas.microsoft.com/office/powerpoint/2010/main" val="1481069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3A21-2361-FF42-88B0-7ACFDB9B95C3}"/>
              </a:ext>
            </a:extLst>
          </p:cNvPr>
          <p:cNvSpPr>
            <a:spLocks noGrp="1"/>
          </p:cNvSpPr>
          <p:nvPr>
            <p:ph type="title"/>
          </p:nvPr>
        </p:nvSpPr>
        <p:spPr/>
        <p:txBody>
          <a:bodyPr/>
          <a:lstStyle/>
          <a:p>
            <a:r>
              <a:rPr lang="en-US" dirty="0"/>
              <a:t>Use git and GitHub</a:t>
            </a:r>
          </a:p>
        </p:txBody>
      </p:sp>
      <p:sp>
        <p:nvSpPr>
          <p:cNvPr id="3" name="Content Placeholder 2">
            <a:extLst>
              <a:ext uri="{FF2B5EF4-FFF2-40B4-BE49-F238E27FC236}">
                <a16:creationId xmlns:a16="http://schemas.microsoft.com/office/drawing/2014/main" id="{E6BA94B1-455B-E44D-A925-C96415BD862A}"/>
              </a:ext>
            </a:extLst>
          </p:cNvPr>
          <p:cNvSpPr>
            <a:spLocks noGrp="1"/>
          </p:cNvSpPr>
          <p:nvPr>
            <p:ph idx="1"/>
          </p:nvPr>
        </p:nvSpPr>
        <p:spPr/>
        <p:txBody>
          <a:bodyPr>
            <a:normAutofit lnSpcReduction="10000"/>
          </a:bodyPr>
          <a:lstStyle/>
          <a:p>
            <a:r>
              <a:rPr lang="en-US" dirty="0"/>
              <a:t>The routine use of git involves just a few commands: </a:t>
            </a:r>
          </a:p>
          <a:p>
            <a:pPr lvl="1"/>
            <a:r>
              <a:rPr lang="en-US" dirty="0"/>
              <a:t>initiate a repository </a:t>
            </a:r>
          </a:p>
          <a:p>
            <a:pPr lvl="1"/>
            <a:r>
              <a:rPr lang="en-US" dirty="0"/>
              <a:t>add and commit</a:t>
            </a:r>
          </a:p>
          <a:p>
            <a:pPr lvl="1"/>
            <a:r>
              <a:rPr lang="en-US" dirty="0"/>
              <a:t>push and pull</a:t>
            </a:r>
          </a:p>
          <a:p>
            <a:pPr lvl="1"/>
            <a:r>
              <a:rPr lang="en-US" dirty="0"/>
              <a:t>status</a:t>
            </a:r>
          </a:p>
          <a:p>
            <a:pPr lvl="1"/>
            <a:r>
              <a:rPr lang="en-US" dirty="0"/>
              <a:t>diff</a:t>
            </a:r>
          </a:p>
          <a:p>
            <a:r>
              <a:rPr lang="en-US" dirty="0"/>
              <a:t>You can deal with git and GitHub via:</a:t>
            </a:r>
          </a:p>
          <a:p>
            <a:pPr lvl="1"/>
            <a:r>
              <a:rPr lang="en-US" dirty="0"/>
              <a:t>GitHub Desktop (GUI)</a:t>
            </a:r>
          </a:p>
          <a:p>
            <a:pPr lvl="1"/>
            <a:r>
              <a:rPr lang="en-US" dirty="0"/>
              <a:t>Command Line (CLI)</a:t>
            </a:r>
          </a:p>
          <a:p>
            <a:pPr marL="0" indent="0">
              <a:buNone/>
            </a:pPr>
            <a:endParaRPr lang="en-US" dirty="0"/>
          </a:p>
        </p:txBody>
      </p:sp>
      <p:sp>
        <p:nvSpPr>
          <p:cNvPr id="5" name="TextShape 3">
            <a:extLst>
              <a:ext uri="{FF2B5EF4-FFF2-40B4-BE49-F238E27FC236}">
                <a16:creationId xmlns:a16="http://schemas.microsoft.com/office/drawing/2014/main" id="{407BAACC-000B-664D-829A-00DCB710E0BA}"/>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16</a:t>
            </a:fld>
            <a:endParaRPr lang="en-US" sz="1300" spc="-1" dirty="0">
              <a:solidFill>
                <a:srgbClr val="FFFFFF"/>
              </a:solidFill>
              <a:latin typeface="Times New Roman"/>
            </a:endParaRPr>
          </a:p>
        </p:txBody>
      </p:sp>
    </p:spTree>
    <p:extLst>
      <p:ext uri="{BB962C8B-B14F-4D97-AF65-F5344CB8AC3E}">
        <p14:creationId xmlns:p14="http://schemas.microsoft.com/office/powerpoint/2010/main" val="1976525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lstStyle/>
          <a:p>
            <a:r>
              <a:rPr lang="en-US" dirty="0">
                <a:latin typeface="+mn-lt"/>
              </a:rPr>
              <a:t>GitHub Desktop Application</a:t>
            </a:r>
          </a:p>
        </p:txBody>
      </p:sp>
      <p:sp>
        <p:nvSpPr>
          <p:cNvPr id="5" name="Slide Number Placeholder 3">
            <a:extLst>
              <a:ext uri="{FF2B5EF4-FFF2-40B4-BE49-F238E27FC236}">
                <a16:creationId xmlns:a16="http://schemas.microsoft.com/office/drawing/2014/main" id="{EF56880C-9E03-C745-882D-A111F3AB349E}"/>
              </a:ext>
            </a:extLst>
          </p:cNvPr>
          <p:cNvSpPr>
            <a:spLocks noGrp="1"/>
          </p:cNvSpPr>
          <p:nvPr>
            <p:ph type="sldNum" sz="quarter" idx="12"/>
          </p:nvPr>
        </p:nvSpPr>
        <p:spPr>
          <a:xfrm>
            <a:off x="6334217" y="6356351"/>
            <a:ext cx="2844800" cy="365125"/>
          </a:xfrm>
        </p:spPr>
        <p:txBody>
          <a:bodyPr/>
          <a:lstStyle/>
          <a:p>
            <a:fld id="{051C7006-7120-F341-A188-F97DDD913081}" type="slidenum">
              <a:rPr lang="en-US" sz="2000" smtClean="0">
                <a:latin typeface="+mn-lt"/>
              </a:rPr>
              <a:pPr/>
              <a:t>17</a:t>
            </a:fld>
            <a:endParaRPr lang="en-US" sz="2000" dirty="0">
              <a:latin typeface="+mn-lt"/>
            </a:endParaRPr>
          </a:p>
        </p:txBody>
      </p:sp>
    </p:spTree>
    <p:extLst>
      <p:ext uri="{BB962C8B-B14F-4D97-AF65-F5344CB8AC3E}">
        <p14:creationId xmlns:p14="http://schemas.microsoft.com/office/powerpoint/2010/main" val="308632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57194F-D846-3C42-AF43-3BB69EB66876}"/>
              </a:ext>
            </a:extLst>
          </p:cNvPr>
          <p:cNvSpPr>
            <a:spLocks noGrp="1"/>
          </p:cNvSpPr>
          <p:nvPr>
            <p:ph type="sldNum" sz="quarter" idx="12"/>
          </p:nvPr>
        </p:nvSpPr>
        <p:spPr/>
        <p:txBody>
          <a:bodyPr/>
          <a:lstStyle/>
          <a:p>
            <a:fld id="{051C7006-7120-F341-A188-F97DDD913081}" type="slidenum">
              <a:rPr lang="en-US" smtClean="0"/>
              <a:t>18</a:t>
            </a:fld>
            <a:endParaRPr lang="en-US" dirty="0"/>
          </a:p>
        </p:txBody>
      </p:sp>
      <p:pic>
        <p:nvPicPr>
          <p:cNvPr id="4" name="Picture 3">
            <a:extLst>
              <a:ext uri="{FF2B5EF4-FFF2-40B4-BE49-F238E27FC236}">
                <a16:creationId xmlns:a16="http://schemas.microsoft.com/office/drawing/2014/main" id="{1FBE7F68-BE92-334B-9B21-27620CDB850E}"/>
              </a:ext>
            </a:extLst>
          </p:cNvPr>
          <p:cNvPicPr>
            <a:picLocks noChangeAspect="1"/>
          </p:cNvPicPr>
          <p:nvPr/>
        </p:nvPicPr>
        <p:blipFill>
          <a:blip r:embed="rId2"/>
          <a:stretch>
            <a:fillRect/>
          </a:stretch>
        </p:blipFill>
        <p:spPr>
          <a:xfrm>
            <a:off x="1100795" y="0"/>
            <a:ext cx="9990410" cy="6858000"/>
          </a:xfrm>
          <a:prstGeom prst="rect">
            <a:avLst/>
          </a:prstGeom>
        </p:spPr>
      </p:pic>
      <p:sp>
        <p:nvSpPr>
          <p:cNvPr id="3" name="Rectangle 2">
            <a:extLst>
              <a:ext uri="{FF2B5EF4-FFF2-40B4-BE49-F238E27FC236}">
                <a16:creationId xmlns:a16="http://schemas.microsoft.com/office/drawing/2014/main" id="{63CF3F28-A598-FC46-A7F4-2AFE3F980EB7}"/>
              </a:ext>
            </a:extLst>
          </p:cNvPr>
          <p:cNvSpPr/>
          <p:nvPr/>
        </p:nvSpPr>
        <p:spPr>
          <a:xfrm>
            <a:off x="1365337" y="4033381"/>
            <a:ext cx="2555310"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33C1F643-A6DF-F342-A377-4CFA742963DB}"/>
              </a:ext>
            </a:extLst>
          </p:cNvPr>
          <p:cNvSpPr txBox="1">
            <a:spLocks/>
          </p:cNvSpPr>
          <p:nvPr/>
        </p:nvSpPr>
        <p:spPr>
          <a:xfrm>
            <a:off x="6334217" y="6356351"/>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1"/>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51C7006-7120-F341-A188-F97DDD913081}" type="slidenum">
              <a:rPr lang="en-US" sz="2000" smtClean="0">
                <a:latin typeface="+mn-lt"/>
              </a:rPr>
              <a:pPr/>
              <a:t>18</a:t>
            </a:fld>
            <a:endParaRPr lang="en-US" sz="2000" dirty="0">
              <a:latin typeface="+mn-lt"/>
            </a:endParaRPr>
          </a:p>
        </p:txBody>
      </p:sp>
    </p:spTree>
    <p:extLst>
      <p:ext uri="{BB962C8B-B14F-4D97-AF65-F5344CB8AC3E}">
        <p14:creationId xmlns:p14="http://schemas.microsoft.com/office/powerpoint/2010/main" val="9913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D366-8066-8340-8DCD-434EC544AE5C}"/>
              </a:ext>
            </a:extLst>
          </p:cNvPr>
          <p:cNvSpPr>
            <a:spLocks noGrp="1"/>
          </p:cNvSpPr>
          <p:nvPr>
            <p:ph type="title"/>
          </p:nvPr>
        </p:nvSpPr>
        <p:spPr/>
        <p:txBody>
          <a:bodyPr/>
          <a:lstStyle/>
          <a:p>
            <a:r>
              <a:rPr lang="en-US" dirty="0"/>
              <a:t>GitHub Desktop Application: Let’s start</a:t>
            </a:r>
          </a:p>
        </p:txBody>
      </p:sp>
      <p:sp>
        <p:nvSpPr>
          <p:cNvPr id="4" name="Slide Number Placeholder 3">
            <a:extLst>
              <a:ext uri="{FF2B5EF4-FFF2-40B4-BE49-F238E27FC236}">
                <a16:creationId xmlns:a16="http://schemas.microsoft.com/office/drawing/2014/main" id="{996A7CFD-6E59-184F-9BC7-0D87B4715796}"/>
              </a:ext>
            </a:extLst>
          </p:cNvPr>
          <p:cNvSpPr>
            <a:spLocks noGrp="1"/>
          </p:cNvSpPr>
          <p:nvPr>
            <p:ph type="sldNum" sz="quarter" idx="12"/>
          </p:nvPr>
        </p:nvSpPr>
        <p:spPr/>
        <p:txBody>
          <a:bodyPr/>
          <a:lstStyle/>
          <a:p>
            <a:fld id="{051C7006-7120-F341-A188-F97DDD913081}" type="slidenum">
              <a:rPr lang="en-US" smtClean="0"/>
              <a:pPr/>
              <a:t>19</a:t>
            </a:fld>
            <a:endParaRPr lang="en-US" dirty="0"/>
          </a:p>
        </p:txBody>
      </p:sp>
      <p:pic>
        <p:nvPicPr>
          <p:cNvPr id="8" name="Picture 7">
            <a:extLst>
              <a:ext uri="{FF2B5EF4-FFF2-40B4-BE49-F238E27FC236}">
                <a16:creationId xmlns:a16="http://schemas.microsoft.com/office/drawing/2014/main" id="{3D17F865-13F4-BD4C-85F5-2FBD1170DC11}"/>
              </a:ext>
            </a:extLst>
          </p:cNvPr>
          <p:cNvPicPr>
            <a:picLocks noChangeAspect="1"/>
          </p:cNvPicPr>
          <p:nvPr/>
        </p:nvPicPr>
        <p:blipFill>
          <a:blip r:embed="rId2"/>
          <a:stretch>
            <a:fillRect/>
          </a:stretch>
        </p:blipFill>
        <p:spPr>
          <a:xfrm>
            <a:off x="609600" y="1246008"/>
            <a:ext cx="8133567" cy="5611992"/>
          </a:xfrm>
          <a:prstGeom prst="rect">
            <a:avLst/>
          </a:prstGeom>
          <a:ln>
            <a:solidFill>
              <a:schemeClr val="tx1"/>
            </a:solidFill>
          </a:ln>
        </p:spPr>
      </p:pic>
      <p:sp>
        <p:nvSpPr>
          <p:cNvPr id="9" name="Rectangle 8">
            <a:extLst>
              <a:ext uri="{FF2B5EF4-FFF2-40B4-BE49-F238E27FC236}">
                <a16:creationId xmlns:a16="http://schemas.microsoft.com/office/drawing/2014/main" id="{DF02A079-7A48-034E-90E9-FB1C99F3219D}"/>
              </a:ext>
            </a:extLst>
          </p:cNvPr>
          <p:cNvSpPr/>
          <p:nvPr/>
        </p:nvSpPr>
        <p:spPr>
          <a:xfrm>
            <a:off x="4772416" y="3331923"/>
            <a:ext cx="3457184" cy="3169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38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F5A626-30E4-7B42-B429-B5C7ABB7B78F}"/>
              </a:ext>
            </a:extLst>
          </p:cNvPr>
          <p:cNvSpPr/>
          <p:nvPr/>
        </p:nvSpPr>
        <p:spPr>
          <a:xfrm>
            <a:off x="24714" y="914400"/>
            <a:ext cx="12167286" cy="5288695"/>
          </a:xfrm>
          <a:prstGeom prst="rect">
            <a:avLst/>
          </a:prstGeom>
          <a:noFill/>
          <a:ln w="57150">
            <a:solidFill>
              <a:srgbClr val="FD6D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9D84598-38AD-3E46-A58C-F68087B66E71}"/>
              </a:ext>
            </a:extLst>
          </p:cNvPr>
          <p:cNvSpPr txBox="1"/>
          <p:nvPr/>
        </p:nvSpPr>
        <p:spPr>
          <a:xfrm>
            <a:off x="1120606" y="1220597"/>
            <a:ext cx="1934504" cy="584775"/>
          </a:xfrm>
          <a:prstGeom prst="rect">
            <a:avLst/>
          </a:prstGeom>
          <a:noFill/>
        </p:spPr>
        <p:txBody>
          <a:bodyPr wrap="none" rtlCol="0">
            <a:spAutoFit/>
          </a:bodyPr>
          <a:lstStyle/>
          <a:p>
            <a:r>
              <a:rPr lang="en-US" sz="3200" dirty="0"/>
              <a:t>Instructor:</a:t>
            </a:r>
          </a:p>
        </p:txBody>
      </p:sp>
      <p:sp>
        <p:nvSpPr>
          <p:cNvPr id="24" name="TextBox 23">
            <a:extLst>
              <a:ext uri="{FF2B5EF4-FFF2-40B4-BE49-F238E27FC236}">
                <a16:creationId xmlns:a16="http://schemas.microsoft.com/office/drawing/2014/main" id="{3E5DEDEF-206A-D644-ACD9-11B91B20DF01}"/>
              </a:ext>
            </a:extLst>
          </p:cNvPr>
          <p:cNvSpPr txBox="1"/>
          <p:nvPr/>
        </p:nvSpPr>
        <p:spPr>
          <a:xfrm>
            <a:off x="4585403" y="1220596"/>
            <a:ext cx="4923720" cy="584775"/>
          </a:xfrm>
          <a:prstGeom prst="rect">
            <a:avLst/>
          </a:prstGeom>
          <a:noFill/>
        </p:spPr>
        <p:txBody>
          <a:bodyPr wrap="none" rtlCol="0">
            <a:spAutoFit/>
          </a:bodyPr>
          <a:lstStyle/>
          <a:p>
            <a:r>
              <a:rPr lang="en-US" sz="3200" dirty="0"/>
              <a:t>Assistants to the Instructor:</a:t>
            </a:r>
          </a:p>
        </p:txBody>
      </p:sp>
      <p:pic>
        <p:nvPicPr>
          <p:cNvPr id="25" name="Picture 24">
            <a:extLst>
              <a:ext uri="{FF2B5EF4-FFF2-40B4-BE49-F238E27FC236}">
                <a16:creationId xmlns:a16="http://schemas.microsoft.com/office/drawing/2014/main" id="{D5E708E2-A6B5-924B-A23B-4A76C322037C}"/>
              </a:ext>
            </a:extLst>
          </p:cNvPr>
          <p:cNvPicPr>
            <a:picLocks noChangeAspect="1"/>
          </p:cNvPicPr>
          <p:nvPr/>
        </p:nvPicPr>
        <p:blipFill>
          <a:blip r:embed="rId3"/>
          <a:stretch>
            <a:fillRect/>
          </a:stretch>
        </p:blipFill>
        <p:spPr>
          <a:xfrm>
            <a:off x="1120606" y="2331381"/>
            <a:ext cx="2927622" cy="2927622"/>
          </a:xfrm>
          <a:prstGeom prst="rect">
            <a:avLst/>
          </a:prstGeom>
        </p:spPr>
      </p:pic>
      <p:sp>
        <p:nvSpPr>
          <p:cNvPr id="26" name="TextBox 25">
            <a:extLst>
              <a:ext uri="{FF2B5EF4-FFF2-40B4-BE49-F238E27FC236}">
                <a16:creationId xmlns:a16="http://schemas.microsoft.com/office/drawing/2014/main" id="{597732FE-C659-184E-96B2-3E305EE2A49A}"/>
              </a:ext>
            </a:extLst>
          </p:cNvPr>
          <p:cNvSpPr txBox="1"/>
          <p:nvPr/>
        </p:nvSpPr>
        <p:spPr>
          <a:xfrm>
            <a:off x="1120606" y="5413033"/>
            <a:ext cx="2927622" cy="369332"/>
          </a:xfrm>
          <a:prstGeom prst="rect">
            <a:avLst/>
          </a:prstGeom>
          <a:noFill/>
        </p:spPr>
        <p:txBody>
          <a:bodyPr wrap="square" rtlCol="0">
            <a:spAutoFit/>
          </a:bodyPr>
          <a:lstStyle/>
          <a:p>
            <a:pPr algn="ctr"/>
            <a:r>
              <a:rPr lang="en-US" dirty="0"/>
              <a:t>Michela Taufer</a:t>
            </a:r>
          </a:p>
        </p:txBody>
      </p:sp>
      <p:sp>
        <p:nvSpPr>
          <p:cNvPr id="27" name="Slide Number Placeholder 3">
            <a:extLst>
              <a:ext uri="{FF2B5EF4-FFF2-40B4-BE49-F238E27FC236}">
                <a16:creationId xmlns:a16="http://schemas.microsoft.com/office/drawing/2014/main" id="{D094E318-13A2-C644-9F52-A4F5C058AF1D}"/>
              </a:ext>
            </a:extLst>
          </p:cNvPr>
          <p:cNvSpPr>
            <a:spLocks noGrp="1"/>
          </p:cNvSpPr>
          <p:nvPr>
            <p:ph type="sldNum" sz="quarter" idx="12"/>
          </p:nvPr>
        </p:nvSpPr>
        <p:spPr>
          <a:xfrm>
            <a:off x="6334217" y="6356351"/>
            <a:ext cx="2844800" cy="365125"/>
          </a:xfrm>
        </p:spPr>
        <p:txBody>
          <a:bodyPr/>
          <a:lstStyle/>
          <a:p>
            <a:fld id="{051C7006-7120-F341-A188-F97DDD913081}" type="slidenum">
              <a:rPr lang="en-US" sz="1800" smtClean="0">
                <a:latin typeface="+mn-lt"/>
              </a:rPr>
              <a:pPr/>
              <a:t>2</a:t>
            </a:fld>
            <a:endParaRPr lang="en-US" sz="1800" dirty="0">
              <a:latin typeface="+mn-lt"/>
            </a:endParaRPr>
          </a:p>
        </p:txBody>
      </p:sp>
      <p:pic>
        <p:nvPicPr>
          <p:cNvPr id="8" name="Picture 7">
            <a:extLst>
              <a:ext uri="{FF2B5EF4-FFF2-40B4-BE49-F238E27FC236}">
                <a16:creationId xmlns:a16="http://schemas.microsoft.com/office/drawing/2014/main" id="{A583A800-9C59-0247-A99F-10C6291E938F}"/>
              </a:ext>
            </a:extLst>
          </p:cNvPr>
          <p:cNvPicPr>
            <a:picLocks noChangeAspect="1"/>
          </p:cNvPicPr>
          <p:nvPr/>
        </p:nvPicPr>
        <p:blipFill>
          <a:blip r:embed="rId4"/>
          <a:stretch>
            <a:fillRect/>
          </a:stretch>
        </p:blipFill>
        <p:spPr>
          <a:xfrm>
            <a:off x="7157029" y="1751282"/>
            <a:ext cx="1890280" cy="1890280"/>
          </a:xfrm>
          <a:prstGeom prst="rect">
            <a:avLst/>
          </a:prstGeom>
        </p:spPr>
      </p:pic>
      <p:pic>
        <p:nvPicPr>
          <p:cNvPr id="10" name="Picture 9">
            <a:extLst>
              <a:ext uri="{FF2B5EF4-FFF2-40B4-BE49-F238E27FC236}">
                <a16:creationId xmlns:a16="http://schemas.microsoft.com/office/drawing/2014/main" id="{8F0C6604-9495-9F41-8215-F4C7B9B6E9D6}"/>
              </a:ext>
            </a:extLst>
          </p:cNvPr>
          <p:cNvPicPr>
            <a:picLocks noChangeAspect="1"/>
          </p:cNvPicPr>
          <p:nvPr/>
        </p:nvPicPr>
        <p:blipFill>
          <a:blip r:embed="rId5"/>
          <a:stretch>
            <a:fillRect/>
          </a:stretch>
        </p:blipFill>
        <p:spPr>
          <a:xfrm>
            <a:off x="4585403" y="3959889"/>
            <a:ext cx="1890280" cy="1890280"/>
          </a:xfrm>
          <a:prstGeom prst="rect">
            <a:avLst/>
          </a:prstGeom>
        </p:spPr>
      </p:pic>
      <p:pic>
        <p:nvPicPr>
          <p:cNvPr id="12" name="Picture 11">
            <a:extLst>
              <a:ext uri="{FF2B5EF4-FFF2-40B4-BE49-F238E27FC236}">
                <a16:creationId xmlns:a16="http://schemas.microsoft.com/office/drawing/2014/main" id="{DCF38853-143A-1741-A8F3-2402EB7104AB}"/>
              </a:ext>
            </a:extLst>
          </p:cNvPr>
          <p:cNvPicPr>
            <a:picLocks noChangeAspect="1"/>
          </p:cNvPicPr>
          <p:nvPr/>
        </p:nvPicPr>
        <p:blipFill>
          <a:blip r:embed="rId6"/>
          <a:stretch>
            <a:fillRect/>
          </a:stretch>
        </p:blipFill>
        <p:spPr>
          <a:xfrm>
            <a:off x="4585403" y="1751282"/>
            <a:ext cx="1890280" cy="1890280"/>
          </a:xfrm>
          <a:prstGeom prst="rect">
            <a:avLst/>
          </a:prstGeom>
        </p:spPr>
      </p:pic>
      <p:sp>
        <p:nvSpPr>
          <p:cNvPr id="28" name="TextBox 27">
            <a:extLst>
              <a:ext uri="{FF2B5EF4-FFF2-40B4-BE49-F238E27FC236}">
                <a16:creationId xmlns:a16="http://schemas.microsoft.com/office/drawing/2014/main" id="{AED99D70-F460-BB45-A816-E0D976E16D89}"/>
              </a:ext>
            </a:extLst>
          </p:cNvPr>
          <p:cNvSpPr txBox="1"/>
          <p:nvPr/>
        </p:nvSpPr>
        <p:spPr>
          <a:xfrm>
            <a:off x="4619301" y="3632354"/>
            <a:ext cx="1890280" cy="369332"/>
          </a:xfrm>
          <a:prstGeom prst="rect">
            <a:avLst/>
          </a:prstGeom>
          <a:noFill/>
        </p:spPr>
        <p:txBody>
          <a:bodyPr wrap="square" rtlCol="0">
            <a:spAutoFit/>
          </a:bodyPr>
          <a:lstStyle/>
          <a:p>
            <a:pPr algn="ctr"/>
            <a:r>
              <a:rPr lang="en-US" dirty="0"/>
              <a:t>Ian Lumsden</a:t>
            </a:r>
          </a:p>
        </p:txBody>
      </p:sp>
      <p:sp>
        <p:nvSpPr>
          <p:cNvPr id="30" name="TextBox 29">
            <a:extLst>
              <a:ext uri="{FF2B5EF4-FFF2-40B4-BE49-F238E27FC236}">
                <a16:creationId xmlns:a16="http://schemas.microsoft.com/office/drawing/2014/main" id="{B0B8D1A1-3468-6E41-8B23-67FF3EED6555}"/>
              </a:ext>
            </a:extLst>
          </p:cNvPr>
          <p:cNvSpPr txBox="1"/>
          <p:nvPr/>
        </p:nvSpPr>
        <p:spPr>
          <a:xfrm>
            <a:off x="7046756" y="3626826"/>
            <a:ext cx="1890280" cy="369332"/>
          </a:xfrm>
          <a:prstGeom prst="rect">
            <a:avLst/>
          </a:prstGeom>
          <a:noFill/>
        </p:spPr>
        <p:txBody>
          <a:bodyPr wrap="square" rtlCol="0">
            <a:spAutoFit/>
          </a:bodyPr>
          <a:lstStyle/>
          <a:p>
            <a:pPr algn="ctr"/>
            <a:r>
              <a:rPr lang="en-US" dirty="0"/>
              <a:t>Nigel Tan</a:t>
            </a:r>
          </a:p>
        </p:txBody>
      </p:sp>
      <p:sp>
        <p:nvSpPr>
          <p:cNvPr id="32" name="TextBox 31">
            <a:extLst>
              <a:ext uri="{FF2B5EF4-FFF2-40B4-BE49-F238E27FC236}">
                <a16:creationId xmlns:a16="http://schemas.microsoft.com/office/drawing/2014/main" id="{13DDC891-88AB-5441-979F-181A02B8C448}"/>
              </a:ext>
            </a:extLst>
          </p:cNvPr>
          <p:cNvSpPr txBox="1"/>
          <p:nvPr/>
        </p:nvSpPr>
        <p:spPr>
          <a:xfrm>
            <a:off x="4525779" y="5820842"/>
            <a:ext cx="1890280" cy="369332"/>
          </a:xfrm>
          <a:prstGeom prst="rect">
            <a:avLst/>
          </a:prstGeom>
          <a:noFill/>
        </p:spPr>
        <p:txBody>
          <a:bodyPr wrap="square" rtlCol="0">
            <a:spAutoFit/>
          </a:bodyPr>
          <a:lstStyle/>
          <a:p>
            <a:pPr algn="ctr"/>
            <a:r>
              <a:rPr lang="en-US" dirty="0"/>
              <a:t>Paula </a:t>
            </a:r>
            <a:r>
              <a:rPr lang="en-US" dirty="0" err="1"/>
              <a:t>Olaya</a:t>
            </a:r>
            <a:endParaRPr lang="en-US" dirty="0"/>
          </a:p>
        </p:txBody>
      </p:sp>
      <p:sp>
        <p:nvSpPr>
          <p:cNvPr id="20" name="TextBox 19">
            <a:extLst>
              <a:ext uri="{FF2B5EF4-FFF2-40B4-BE49-F238E27FC236}">
                <a16:creationId xmlns:a16="http://schemas.microsoft.com/office/drawing/2014/main" id="{70ECA3DC-29C1-2F44-8B19-A110E6BF595B}"/>
              </a:ext>
            </a:extLst>
          </p:cNvPr>
          <p:cNvSpPr txBox="1"/>
          <p:nvPr/>
        </p:nvSpPr>
        <p:spPr>
          <a:xfrm>
            <a:off x="10108662" y="1237425"/>
            <a:ext cx="847924" cy="584775"/>
          </a:xfrm>
          <a:prstGeom prst="rect">
            <a:avLst/>
          </a:prstGeom>
          <a:noFill/>
        </p:spPr>
        <p:txBody>
          <a:bodyPr wrap="none" rtlCol="0">
            <a:spAutoFit/>
          </a:bodyPr>
          <a:lstStyle/>
          <a:p>
            <a:r>
              <a:rPr lang="en-US" sz="3200" dirty="0"/>
              <a:t>GTA</a:t>
            </a:r>
          </a:p>
        </p:txBody>
      </p:sp>
      <p:pic>
        <p:nvPicPr>
          <p:cNvPr id="1026" name="Picture 2" descr="people">
            <a:extLst>
              <a:ext uri="{FF2B5EF4-FFF2-40B4-BE49-F238E27FC236}">
                <a16:creationId xmlns:a16="http://schemas.microsoft.com/office/drawing/2014/main" id="{EC58032F-05EA-070F-332F-1FCA72DB1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4349" y="1765125"/>
            <a:ext cx="1875544" cy="1875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DD2382-6E7E-F793-FF33-A68DF6FD1B9D}"/>
              </a:ext>
            </a:extLst>
          </p:cNvPr>
          <p:cNvSpPr txBox="1"/>
          <p:nvPr/>
        </p:nvSpPr>
        <p:spPr>
          <a:xfrm>
            <a:off x="9739613" y="3640669"/>
            <a:ext cx="1890280" cy="369332"/>
          </a:xfrm>
          <a:prstGeom prst="rect">
            <a:avLst/>
          </a:prstGeom>
          <a:noFill/>
        </p:spPr>
        <p:txBody>
          <a:bodyPr wrap="square" rtlCol="0">
            <a:spAutoFit/>
          </a:bodyPr>
          <a:lstStyle/>
          <a:p>
            <a:pPr algn="ctr"/>
            <a:r>
              <a:rPr lang="en-US" dirty="0"/>
              <a:t>Brandan </a:t>
            </a:r>
            <a:r>
              <a:rPr lang="en-US" dirty="0" err="1"/>
              <a:t>Roachell</a:t>
            </a:r>
            <a:endParaRPr lang="en-US" dirty="0"/>
          </a:p>
        </p:txBody>
      </p:sp>
    </p:spTree>
    <p:extLst>
      <p:ext uri="{BB962C8B-B14F-4D97-AF65-F5344CB8AC3E}">
        <p14:creationId xmlns:p14="http://schemas.microsoft.com/office/powerpoint/2010/main" val="1290320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D366-8066-8340-8DCD-434EC544AE5C}"/>
              </a:ext>
            </a:extLst>
          </p:cNvPr>
          <p:cNvSpPr>
            <a:spLocks noGrp="1"/>
          </p:cNvSpPr>
          <p:nvPr>
            <p:ph type="title"/>
          </p:nvPr>
        </p:nvSpPr>
        <p:spPr/>
        <p:txBody>
          <a:bodyPr/>
          <a:lstStyle/>
          <a:p>
            <a:r>
              <a:rPr lang="en-US" dirty="0"/>
              <a:t>GitHub Desktop Application: Let’s start</a:t>
            </a:r>
          </a:p>
        </p:txBody>
      </p:sp>
      <p:sp>
        <p:nvSpPr>
          <p:cNvPr id="4" name="Slide Number Placeholder 3">
            <a:extLst>
              <a:ext uri="{FF2B5EF4-FFF2-40B4-BE49-F238E27FC236}">
                <a16:creationId xmlns:a16="http://schemas.microsoft.com/office/drawing/2014/main" id="{996A7CFD-6E59-184F-9BC7-0D87B4715796}"/>
              </a:ext>
            </a:extLst>
          </p:cNvPr>
          <p:cNvSpPr>
            <a:spLocks noGrp="1"/>
          </p:cNvSpPr>
          <p:nvPr>
            <p:ph type="sldNum" sz="quarter" idx="12"/>
          </p:nvPr>
        </p:nvSpPr>
        <p:spPr/>
        <p:txBody>
          <a:bodyPr/>
          <a:lstStyle/>
          <a:p>
            <a:fld id="{051C7006-7120-F341-A188-F97DDD913081}" type="slidenum">
              <a:rPr lang="en-US" smtClean="0"/>
              <a:pPr/>
              <a:t>20</a:t>
            </a:fld>
            <a:endParaRPr lang="en-US" dirty="0"/>
          </a:p>
        </p:txBody>
      </p:sp>
      <p:pic>
        <p:nvPicPr>
          <p:cNvPr id="8" name="Picture 7">
            <a:extLst>
              <a:ext uri="{FF2B5EF4-FFF2-40B4-BE49-F238E27FC236}">
                <a16:creationId xmlns:a16="http://schemas.microsoft.com/office/drawing/2014/main" id="{3D17F865-13F4-BD4C-85F5-2FBD1170DC11}"/>
              </a:ext>
            </a:extLst>
          </p:cNvPr>
          <p:cNvPicPr>
            <a:picLocks noChangeAspect="1"/>
          </p:cNvPicPr>
          <p:nvPr/>
        </p:nvPicPr>
        <p:blipFill>
          <a:blip r:embed="rId2"/>
          <a:stretch>
            <a:fillRect/>
          </a:stretch>
        </p:blipFill>
        <p:spPr>
          <a:xfrm>
            <a:off x="609600" y="1246008"/>
            <a:ext cx="8133567" cy="5611992"/>
          </a:xfrm>
          <a:prstGeom prst="rect">
            <a:avLst/>
          </a:prstGeom>
          <a:ln>
            <a:solidFill>
              <a:schemeClr val="tx1"/>
            </a:solidFill>
          </a:ln>
        </p:spPr>
      </p:pic>
      <p:sp>
        <p:nvSpPr>
          <p:cNvPr id="9" name="Rectangle 8">
            <a:extLst>
              <a:ext uri="{FF2B5EF4-FFF2-40B4-BE49-F238E27FC236}">
                <a16:creationId xmlns:a16="http://schemas.microsoft.com/office/drawing/2014/main" id="{DF02A079-7A48-034E-90E9-FB1C99F3219D}"/>
              </a:ext>
            </a:extLst>
          </p:cNvPr>
          <p:cNvSpPr/>
          <p:nvPr/>
        </p:nvSpPr>
        <p:spPr>
          <a:xfrm>
            <a:off x="4772416" y="3331923"/>
            <a:ext cx="3457184" cy="3169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A9942DA-039B-E243-BAF8-F2D3F50D731E}"/>
              </a:ext>
            </a:extLst>
          </p:cNvPr>
          <p:cNvSpPr/>
          <p:nvPr/>
        </p:nvSpPr>
        <p:spPr>
          <a:xfrm>
            <a:off x="926926" y="3874772"/>
            <a:ext cx="3807912"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18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0221-76F7-9743-87A4-08357C84F218}"/>
              </a:ext>
            </a:extLst>
          </p:cNvPr>
          <p:cNvSpPr>
            <a:spLocks noGrp="1"/>
          </p:cNvSpPr>
          <p:nvPr>
            <p:ph type="title"/>
          </p:nvPr>
        </p:nvSpPr>
        <p:spPr/>
        <p:txBody>
          <a:bodyPr/>
          <a:lstStyle/>
          <a:p>
            <a:r>
              <a:rPr lang="en-US" dirty="0"/>
              <a:t>Create a Repository (I) </a:t>
            </a:r>
          </a:p>
        </p:txBody>
      </p:sp>
      <p:sp>
        <p:nvSpPr>
          <p:cNvPr id="4" name="Slide Number Placeholder 3">
            <a:extLst>
              <a:ext uri="{FF2B5EF4-FFF2-40B4-BE49-F238E27FC236}">
                <a16:creationId xmlns:a16="http://schemas.microsoft.com/office/drawing/2014/main" id="{0FB2A9B2-8109-1B46-BD80-500C6D622F3E}"/>
              </a:ext>
            </a:extLst>
          </p:cNvPr>
          <p:cNvSpPr>
            <a:spLocks noGrp="1"/>
          </p:cNvSpPr>
          <p:nvPr>
            <p:ph type="sldNum" sz="quarter" idx="12"/>
          </p:nvPr>
        </p:nvSpPr>
        <p:spPr/>
        <p:txBody>
          <a:bodyPr/>
          <a:lstStyle/>
          <a:p>
            <a:fld id="{051C7006-7120-F341-A188-F97DDD913081}" type="slidenum">
              <a:rPr lang="en-US" smtClean="0"/>
              <a:pPr/>
              <a:t>21</a:t>
            </a:fld>
            <a:endParaRPr lang="en-US" dirty="0"/>
          </a:p>
        </p:txBody>
      </p:sp>
      <p:pic>
        <p:nvPicPr>
          <p:cNvPr id="6" name="Picture 5">
            <a:extLst>
              <a:ext uri="{FF2B5EF4-FFF2-40B4-BE49-F238E27FC236}">
                <a16:creationId xmlns:a16="http://schemas.microsoft.com/office/drawing/2014/main" id="{E241FB92-91ED-3344-8C77-D157F111847F}"/>
              </a:ext>
            </a:extLst>
          </p:cNvPr>
          <p:cNvPicPr>
            <a:picLocks noChangeAspect="1"/>
          </p:cNvPicPr>
          <p:nvPr/>
        </p:nvPicPr>
        <p:blipFill>
          <a:blip r:embed="rId2"/>
          <a:stretch>
            <a:fillRect/>
          </a:stretch>
        </p:blipFill>
        <p:spPr>
          <a:xfrm>
            <a:off x="595272" y="1419426"/>
            <a:ext cx="7909902" cy="5438574"/>
          </a:xfrm>
          <a:prstGeom prst="rect">
            <a:avLst/>
          </a:prstGeom>
        </p:spPr>
      </p:pic>
      <p:sp>
        <p:nvSpPr>
          <p:cNvPr id="8" name="TextBox 7">
            <a:extLst>
              <a:ext uri="{FF2B5EF4-FFF2-40B4-BE49-F238E27FC236}">
                <a16:creationId xmlns:a16="http://schemas.microsoft.com/office/drawing/2014/main" id="{030078A0-65AD-F147-AB72-35CB27D4E65C}"/>
              </a:ext>
            </a:extLst>
          </p:cNvPr>
          <p:cNvSpPr txBox="1"/>
          <p:nvPr/>
        </p:nvSpPr>
        <p:spPr>
          <a:xfrm>
            <a:off x="3043825" y="3914569"/>
            <a:ext cx="1841326" cy="307777"/>
          </a:xfrm>
          <a:prstGeom prst="rect">
            <a:avLst/>
          </a:prstGeom>
          <a:solidFill>
            <a:schemeClr val="bg1"/>
          </a:solidFill>
        </p:spPr>
        <p:txBody>
          <a:bodyPr wrap="square" rtlCol="0">
            <a:spAutoFit/>
          </a:bodyPr>
          <a:lstStyle/>
          <a:p>
            <a:endParaRPr lang="en-US" sz="1400" dirty="0"/>
          </a:p>
        </p:txBody>
      </p:sp>
    </p:spTree>
    <p:extLst>
      <p:ext uri="{BB962C8B-B14F-4D97-AF65-F5344CB8AC3E}">
        <p14:creationId xmlns:p14="http://schemas.microsoft.com/office/powerpoint/2010/main" val="1527260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0221-76F7-9743-87A4-08357C84F218}"/>
              </a:ext>
            </a:extLst>
          </p:cNvPr>
          <p:cNvSpPr>
            <a:spLocks noGrp="1"/>
          </p:cNvSpPr>
          <p:nvPr>
            <p:ph type="title"/>
          </p:nvPr>
        </p:nvSpPr>
        <p:spPr/>
        <p:txBody>
          <a:bodyPr/>
          <a:lstStyle/>
          <a:p>
            <a:r>
              <a:rPr lang="en-US" dirty="0"/>
              <a:t>Create a Repository (II) </a:t>
            </a:r>
          </a:p>
        </p:txBody>
      </p:sp>
      <p:sp>
        <p:nvSpPr>
          <p:cNvPr id="4" name="Slide Number Placeholder 3">
            <a:extLst>
              <a:ext uri="{FF2B5EF4-FFF2-40B4-BE49-F238E27FC236}">
                <a16:creationId xmlns:a16="http://schemas.microsoft.com/office/drawing/2014/main" id="{0FB2A9B2-8109-1B46-BD80-500C6D622F3E}"/>
              </a:ext>
            </a:extLst>
          </p:cNvPr>
          <p:cNvSpPr>
            <a:spLocks noGrp="1"/>
          </p:cNvSpPr>
          <p:nvPr>
            <p:ph type="sldNum" sz="quarter" idx="12"/>
          </p:nvPr>
        </p:nvSpPr>
        <p:spPr/>
        <p:txBody>
          <a:bodyPr/>
          <a:lstStyle/>
          <a:p>
            <a:fld id="{051C7006-7120-F341-A188-F97DDD913081}" type="slidenum">
              <a:rPr lang="en-US" smtClean="0"/>
              <a:pPr/>
              <a:t>22</a:t>
            </a:fld>
            <a:endParaRPr lang="en-US" dirty="0"/>
          </a:p>
        </p:txBody>
      </p:sp>
      <p:pic>
        <p:nvPicPr>
          <p:cNvPr id="6" name="Picture 5">
            <a:extLst>
              <a:ext uri="{FF2B5EF4-FFF2-40B4-BE49-F238E27FC236}">
                <a16:creationId xmlns:a16="http://schemas.microsoft.com/office/drawing/2014/main" id="{E241FB92-91ED-3344-8C77-D157F111847F}"/>
              </a:ext>
            </a:extLst>
          </p:cNvPr>
          <p:cNvPicPr>
            <a:picLocks noChangeAspect="1"/>
          </p:cNvPicPr>
          <p:nvPr/>
        </p:nvPicPr>
        <p:blipFill>
          <a:blip r:embed="rId2"/>
          <a:stretch>
            <a:fillRect/>
          </a:stretch>
        </p:blipFill>
        <p:spPr>
          <a:xfrm>
            <a:off x="595272" y="1419426"/>
            <a:ext cx="7909902" cy="5438574"/>
          </a:xfrm>
          <a:prstGeom prst="rect">
            <a:avLst/>
          </a:prstGeom>
        </p:spPr>
      </p:pic>
      <p:sp>
        <p:nvSpPr>
          <p:cNvPr id="7" name="Rectangle 6">
            <a:extLst>
              <a:ext uri="{FF2B5EF4-FFF2-40B4-BE49-F238E27FC236}">
                <a16:creationId xmlns:a16="http://schemas.microsoft.com/office/drawing/2014/main" id="{325BA55B-2A24-FC4B-8C42-4B7180C576A4}"/>
              </a:ext>
            </a:extLst>
          </p:cNvPr>
          <p:cNvSpPr/>
          <p:nvPr/>
        </p:nvSpPr>
        <p:spPr>
          <a:xfrm>
            <a:off x="2855933" y="2768252"/>
            <a:ext cx="3565965"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264DD9C-8807-B349-8406-9B7380690446}"/>
              </a:ext>
            </a:extLst>
          </p:cNvPr>
          <p:cNvSpPr txBox="1"/>
          <p:nvPr/>
        </p:nvSpPr>
        <p:spPr>
          <a:xfrm>
            <a:off x="3043825" y="3914569"/>
            <a:ext cx="1841326" cy="307777"/>
          </a:xfrm>
          <a:prstGeom prst="rect">
            <a:avLst/>
          </a:prstGeom>
          <a:solidFill>
            <a:schemeClr val="bg1"/>
          </a:solidFill>
        </p:spPr>
        <p:txBody>
          <a:bodyPr wrap="square" rtlCol="0">
            <a:spAutoFit/>
          </a:bodyPr>
          <a:lstStyle/>
          <a:p>
            <a:endParaRPr lang="en-US" sz="1400" dirty="0"/>
          </a:p>
        </p:txBody>
      </p:sp>
    </p:spTree>
    <p:extLst>
      <p:ext uri="{BB962C8B-B14F-4D97-AF65-F5344CB8AC3E}">
        <p14:creationId xmlns:p14="http://schemas.microsoft.com/office/powerpoint/2010/main" val="3823883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0221-76F7-9743-87A4-08357C84F218}"/>
              </a:ext>
            </a:extLst>
          </p:cNvPr>
          <p:cNvSpPr>
            <a:spLocks noGrp="1"/>
          </p:cNvSpPr>
          <p:nvPr>
            <p:ph type="title"/>
          </p:nvPr>
        </p:nvSpPr>
        <p:spPr/>
        <p:txBody>
          <a:bodyPr/>
          <a:lstStyle/>
          <a:p>
            <a:r>
              <a:rPr lang="en-US" dirty="0"/>
              <a:t>Create a Repository (III) </a:t>
            </a:r>
          </a:p>
        </p:txBody>
      </p:sp>
      <p:sp>
        <p:nvSpPr>
          <p:cNvPr id="4" name="Slide Number Placeholder 3">
            <a:extLst>
              <a:ext uri="{FF2B5EF4-FFF2-40B4-BE49-F238E27FC236}">
                <a16:creationId xmlns:a16="http://schemas.microsoft.com/office/drawing/2014/main" id="{0FB2A9B2-8109-1B46-BD80-500C6D622F3E}"/>
              </a:ext>
            </a:extLst>
          </p:cNvPr>
          <p:cNvSpPr>
            <a:spLocks noGrp="1"/>
          </p:cNvSpPr>
          <p:nvPr>
            <p:ph type="sldNum" sz="quarter" idx="12"/>
          </p:nvPr>
        </p:nvSpPr>
        <p:spPr/>
        <p:txBody>
          <a:bodyPr/>
          <a:lstStyle/>
          <a:p>
            <a:fld id="{051C7006-7120-F341-A188-F97DDD913081}" type="slidenum">
              <a:rPr lang="en-US" smtClean="0"/>
              <a:pPr/>
              <a:t>23</a:t>
            </a:fld>
            <a:endParaRPr lang="en-US" dirty="0"/>
          </a:p>
        </p:txBody>
      </p:sp>
      <p:pic>
        <p:nvPicPr>
          <p:cNvPr id="6" name="Picture 5">
            <a:extLst>
              <a:ext uri="{FF2B5EF4-FFF2-40B4-BE49-F238E27FC236}">
                <a16:creationId xmlns:a16="http://schemas.microsoft.com/office/drawing/2014/main" id="{E241FB92-91ED-3344-8C77-D157F111847F}"/>
              </a:ext>
            </a:extLst>
          </p:cNvPr>
          <p:cNvPicPr>
            <a:picLocks noChangeAspect="1"/>
          </p:cNvPicPr>
          <p:nvPr/>
        </p:nvPicPr>
        <p:blipFill>
          <a:blip r:embed="rId2"/>
          <a:stretch>
            <a:fillRect/>
          </a:stretch>
        </p:blipFill>
        <p:spPr>
          <a:xfrm>
            <a:off x="595272" y="1419426"/>
            <a:ext cx="7909902" cy="5438574"/>
          </a:xfrm>
          <a:prstGeom prst="rect">
            <a:avLst/>
          </a:prstGeom>
        </p:spPr>
      </p:pic>
      <p:sp>
        <p:nvSpPr>
          <p:cNvPr id="7" name="Rectangle 6">
            <a:extLst>
              <a:ext uri="{FF2B5EF4-FFF2-40B4-BE49-F238E27FC236}">
                <a16:creationId xmlns:a16="http://schemas.microsoft.com/office/drawing/2014/main" id="{325BA55B-2A24-FC4B-8C42-4B7180C576A4}"/>
              </a:ext>
            </a:extLst>
          </p:cNvPr>
          <p:cNvSpPr/>
          <p:nvPr/>
        </p:nvSpPr>
        <p:spPr>
          <a:xfrm>
            <a:off x="2855934" y="3745282"/>
            <a:ext cx="3565965"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7C1887-5698-0E45-89B8-376C0B495EB5}"/>
              </a:ext>
            </a:extLst>
          </p:cNvPr>
          <p:cNvSpPr txBox="1"/>
          <p:nvPr/>
        </p:nvSpPr>
        <p:spPr>
          <a:xfrm>
            <a:off x="3043825" y="3914569"/>
            <a:ext cx="1841326" cy="307777"/>
          </a:xfrm>
          <a:prstGeom prst="rect">
            <a:avLst/>
          </a:prstGeom>
          <a:solidFill>
            <a:schemeClr val="bg1"/>
          </a:solidFill>
        </p:spPr>
        <p:txBody>
          <a:bodyPr wrap="square" rtlCol="0">
            <a:spAutoFit/>
          </a:bodyPr>
          <a:lstStyle/>
          <a:p>
            <a:r>
              <a:rPr lang="en-US" sz="1400" dirty="0"/>
              <a:t>Your local folder </a:t>
            </a:r>
          </a:p>
        </p:txBody>
      </p:sp>
    </p:spTree>
    <p:extLst>
      <p:ext uri="{BB962C8B-B14F-4D97-AF65-F5344CB8AC3E}">
        <p14:creationId xmlns:p14="http://schemas.microsoft.com/office/powerpoint/2010/main" val="1365685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8303-0B71-E14D-AC44-9AE309CA90F0}"/>
              </a:ext>
            </a:extLst>
          </p:cNvPr>
          <p:cNvSpPr>
            <a:spLocks noGrp="1"/>
          </p:cNvSpPr>
          <p:nvPr>
            <p:ph type="title"/>
          </p:nvPr>
        </p:nvSpPr>
        <p:spPr/>
        <p:txBody>
          <a:bodyPr/>
          <a:lstStyle/>
          <a:p>
            <a:r>
              <a:rPr lang="en-US" dirty="0"/>
              <a:t>Create a Repository (IV) </a:t>
            </a:r>
          </a:p>
        </p:txBody>
      </p:sp>
      <p:sp>
        <p:nvSpPr>
          <p:cNvPr id="4" name="Slide Number Placeholder 3">
            <a:extLst>
              <a:ext uri="{FF2B5EF4-FFF2-40B4-BE49-F238E27FC236}">
                <a16:creationId xmlns:a16="http://schemas.microsoft.com/office/drawing/2014/main" id="{F1E5D960-3C3E-8942-8346-CD859726C007}"/>
              </a:ext>
            </a:extLst>
          </p:cNvPr>
          <p:cNvSpPr>
            <a:spLocks noGrp="1"/>
          </p:cNvSpPr>
          <p:nvPr>
            <p:ph type="sldNum" sz="quarter" idx="12"/>
          </p:nvPr>
        </p:nvSpPr>
        <p:spPr/>
        <p:txBody>
          <a:bodyPr/>
          <a:lstStyle/>
          <a:p>
            <a:fld id="{051C7006-7120-F341-A188-F97DDD913081}" type="slidenum">
              <a:rPr lang="en-US" smtClean="0"/>
              <a:pPr/>
              <a:t>24</a:t>
            </a:fld>
            <a:endParaRPr lang="en-US" dirty="0"/>
          </a:p>
        </p:txBody>
      </p:sp>
      <p:pic>
        <p:nvPicPr>
          <p:cNvPr id="6" name="Picture 5">
            <a:extLst>
              <a:ext uri="{FF2B5EF4-FFF2-40B4-BE49-F238E27FC236}">
                <a16:creationId xmlns:a16="http://schemas.microsoft.com/office/drawing/2014/main" id="{F78AFC43-E396-D44A-AE4C-8E6D0DD9966B}"/>
              </a:ext>
            </a:extLst>
          </p:cNvPr>
          <p:cNvPicPr>
            <a:picLocks noChangeAspect="1"/>
          </p:cNvPicPr>
          <p:nvPr/>
        </p:nvPicPr>
        <p:blipFill>
          <a:blip r:embed="rId2"/>
          <a:stretch>
            <a:fillRect/>
          </a:stretch>
        </p:blipFill>
        <p:spPr>
          <a:xfrm>
            <a:off x="604686" y="1432882"/>
            <a:ext cx="7875435" cy="5425118"/>
          </a:xfrm>
          <a:prstGeom prst="rect">
            <a:avLst/>
          </a:prstGeom>
        </p:spPr>
      </p:pic>
      <p:sp>
        <p:nvSpPr>
          <p:cNvPr id="7" name="TextBox 6">
            <a:extLst>
              <a:ext uri="{FF2B5EF4-FFF2-40B4-BE49-F238E27FC236}">
                <a16:creationId xmlns:a16="http://schemas.microsoft.com/office/drawing/2014/main" id="{BB9F5EBB-03CE-A547-9580-ED133079F28D}"/>
              </a:ext>
            </a:extLst>
          </p:cNvPr>
          <p:cNvSpPr txBox="1"/>
          <p:nvPr/>
        </p:nvSpPr>
        <p:spPr>
          <a:xfrm>
            <a:off x="3043825" y="3914569"/>
            <a:ext cx="1841326" cy="307777"/>
          </a:xfrm>
          <a:prstGeom prst="rect">
            <a:avLst/>
          </a:prstGeom>
          <a:solidFill>
            <a:schemeClr val="bg1"/>
          </a:solidFill>
        </p:spPr>
        <p:txBody>
          <a:bodyPr wrap="square" rtlCol="0">
            <a:spAutoFit/>
          </a:bodyPr>
          <a:lstStyle/>
          <a:p>
            <a:endParaRPr lang="en-US" sz="1400" dirty="0"/>
          </a:p>
        </p:txBody>
      </p:sp>
      <p:sp>
        <p:nvSpPr>
          <p:cNvPr id="8" name="Rectangle 7">
            <a:extLst>
              <a:ext uri="{FF2B5EF4-FFF2-40B4-BE49-F238E27FC236}">
                <a16:creationId xmlns:a16="http://schemas.microsoft.com/office/drawing/2014/main" id="{D88C776D-3C71-4A44-943E-D95B0AE6BB9F}"/>
              </a:ext>
            </a:extLst>
          </p:cNvPr>
          <p:cNvSpPr/>
          <p:nvPr/>
        </p:nvSpPr>
        <p:spPr>
          <a:xfrm>
            <a:off x="2880986" y="4034010"/>
            <a:ext cx="3807912"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125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Publish your new Repository (I)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25</a:t>
            </a:fld>
            <a:endParaRPr lang="en-US" dirty="0"/>
          </a:p>
        </p:txBody>
      </p:sp>
      <p:pic>
        <p:nvPicPr>
          <p:cNvPr id="6" name="Picture 5">
            <a:extLst>
              <a:ext uri="{FF2B5EF4-FFF2-40B4-BE49-F238E27FC236}">
                <a16:creationId xmlns:a16="http://schemas.microsoft.com/office/drawing/2014/main" id="{E930237B-77FD-7C4F-8CA2-15ADDB0C3676}"/>
              </a:ext>
            </a:extLst>
          </p:cNvPr>
          <p:cNvPicPr>
            <a:picLocks noChangeAspect="1"/>
          </p:cNvPicPr>
          <p:nvPr/>
        </p:nvPicPr>
        <p:blipFill>
          <a:blip r:embed="rId2"/>
          <a:stretch>
            <a:fillRect/>
          </a:stretch>
        </p:blipFill>
        <p:spPr>
          <a:xfrm>
            <a:off x="586781" y="1417638"/>
            <a:ext cx="7925974" cy="5440362"/>
          </a:xfrm>
          <a:prstGeom prst="rect">
            <a:avLst/>
          </a:prstGeom>
        </p:spPr>
      </p:pic>
      <p:sp>
        <p:nvSpPr>
          <p:cNvPr id="7" name="Rectangle 6">
            <a:extLst>
              <a:ext uri="{FF2B5EF4-FFF2-40B4-BE49-F238E27FC236}">
                <a16:creationId xmlns:a16="http://schemas.microsoft.com/office/drawing/2014/main" id="{174AB71E-4F71-B94D-AC08-3ADB56FC9813}"/>
              </a:ext>
            </a:extLst>
          </p:cNvPr>
          <p:cNvSpPr/>
          <p:nvPr/>
        </p:nvSpPr>
        <p:spPr>
          <a:xfrm>
            <a:off x="2993721" y="3131507"/>
            <a:ext cx="5519034" cy="1064712"/>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1819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8303-0B71-E14D-AC44-9AE309CA90F0}"/>
              </a:ext>
            </a:extLst>
          </p:cNvPr>
          <p:cNvSpPr>
            <a:spLocks noGrp="1"/>
          </p:cNvSpPr>
          <p:nvPr>
            <p:ph type="title"/>
          </p:nvPr>
        </p:nvSpPr>
        <p:spPr/>
        <p:txBody>
          <a:bodyPr/>
          <a:lstStyle/>
          <a:p>
            <a:r>
              <a:rPr lang="en-US" dirty="0"/>
              <a:t>Publish your new Repository (II) </a:t>
            </a:r>
          </a:p>
        </p:txBody>
      </p:sp>
      <p:sp>
        <p:nvSpPr>
          <p:cNvPr id="4" name="Slide Number Placeholder 3">
            <a:extLst>
              <a:ext uri="{FF2B5EF4-FFF2-40B4-BE49-F238E27FC236}">
                <a16:creationId xmlns:a16="http://schemas.microsoft.com/office/drawing/2014/main" id="{F1E5D960-3C3E-8942-8346-CD859726C007}"/>
              </a:ext>
            </a:extLst>
          </p:cNvPr>
          <p:cNvSpPr>
            <a:spLocks noGrp="1"/>
          </p:cNvSpPr>
          <p:nvPr>
            <p:ph type="sldNum" sz="quarter" idx="12"/>
          </p:nvPr>
        </p:nvSpPr>
        <p:spPr/>
        <p:txBody>
          <a:bodyPr/>
          <a:lstStyle/>
          <a:p>
            <a:fld id="{051C7006-7120-F341-A188-F97DDD913081}" type="slidenum">
              <a:rPr lang="en-US" smtClean="0"/>
              <a:pPr/>
              <a:t>26</a:t>
            </a:fld>
            <a:endParaRPr lang="en-US" dirty="0"/>
          </a:p>
        </p:txBody>
      </p:sp>
      <p:pic>
        <p:nvPicPr>
          <p:cNvPr id="10" name="Picture 9">
            <a:extLst>
              <a:ext uri="{FF2B5EF4-FFF2-40B4-BE49-F238E27FC236}">
                <a16:creationId xmlns:a16="http://schemas.microsoft.com/office/drawing/2014/main" id="{EB4D7058-CF93-9544-BBD7-666C9E6D206B}"/>
              </a:ext>
            </a:extLst>
          </p:cNvPr>
          <p:cNvPicPr>
            <a:picLocks noChangeAspect="1"/>
          </p:cNvPicPr>
          <p:nvPr/>
        </p:nvPicPr>
        <p:blipFill>
          <a:blip r:embed="rId2"/>
          <a:stretch>
            <a:fillRect/>
          </a:stretch>
        </p:blipFill>
        <p:spPr>
          <a:xfrm>
            <a:off x="577787" y="1416370"/>
            <a:ext cx="7902335" cy="5441629"/>
          </a:xfrm>
          <a:prstGeom prst="rect">
            <a:avLst/>
          </a:prstGeom>
        </p:spPr>
      </p:pic>
      <p:sp>
        <p:nvSpPr>
          <p:cNvPr id="11" name="Rectangle 10">
            <a:extLst>
              <a:ext uri="{FF2B5EF4-FFF2-40B4-BE49-F238E27FC236}">
                <a16:creationId xmlns:a16="http://schemas.microsoft.com/office/drawing/2014/main" id="{FEF204E6-528F-9D48-9977-4272175E4A0A}"/>
              </a:ext>
            </a:extLst>
          </p:cNvPr>
          <p:cNvSpPr/>
          <p:nvPr/>
        </p:nvSpPr>
        <p:spPr>
          <a:xfrm>
            <a:off x="2624998" y="4347161"/>
            <a:ext cx="3807912"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162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Publish your new Repository (III)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27</a:t>
            </a:fld>
            <a:endParaRPr lang="en-US" dirty="0"/>
          </a:p>
        </p:txBody>
      </p:sp>
      <p:pic>
        <p:nvPicPr>
          <p:cNvPr id="3" name="Picture 2">
            <a:extLst>
              <a:ext uri="{FF2B5EF4-FFF2-40B4-BE49-F238E27FC236}">
                <a16:creationId xmlns:a16="http://schemas.microsoft.com/office/drawing/2014/main" id="{99316157-4362-6D4D-B419-8A416ABF5D7E}"/>
              </a:ext>
            </a:extLst>
          </p:cNvPr>
          <p:cNvPicPr>
            <a:picLocks noChangeAspect="1"/>
          </p:cNvPicPr>
          <p:nvPr/>
        </p:nvPicPr>
        <p:blipFill>
          <a:blip r:embed="rId2"/>
          <a:stretch>
            <a:fillRect/>
          </a:stretch>
        </p:blipFill>
        <p:spPr>
          <a:xfrm>
            <a:off x="609600" y="1381030"/>
            <a:ext cx="7958203" cy="5476970"/>
          </a:xfrm>
          <a:prstGeom prst="rect">
            <a:avLst/>
          </a:prstGeom>
        </p:spPr>
      </p:pic>
      <p:sp>
        <p:nvSpPr>
          <p:cNvPr id="7" name="Rectangle 6">
            <a:extLst>
              <a:ext uri="{FF2B5EF4-FFF2-40B4-BE49-F238E27FC236}">
                <a16:creationId xmlns:a16="http://schemas.microsoft.com/office/drawing/2014/main" id="{8A4E5CB1-E0D5-5D42-91D7-0C22644C2CFF}"/>
              </a:ext>
            </a:extLst>
          </p:cNvPr>
          <p:cNvSpPr/>
          <p:nvPr/>
        </p:nvSpPr>
        <p:spPr>
          <a:xfrm>
            <a:off x="2993721" y="4609575"/>
            <a:ext cx="5519034" cy="1064712"/>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8254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Publish your new Repository (IV)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28</a:t>
            </a:fld>
            <a:endParaRPr lang="en-US" dirty="0"/>
          </a:p>
        </p:txBody>
      </p:sp>
      <p:pic>
        <p:nvPicPr>
          <p:cNvPr id="6" name="Picture 5">
            <a:extLst>
              <a:ext uri="{FF2B5EF4-FFF2-40B4-BE49-F238E27FC236}">
                <a16:creationId xmlns:a16="http://schemas.microsoft.com/office/drawing/2014/main" id="{C995BC94-20D7-3B4A-B2BC-0B9D7FA75843}"/>
              </a:ext>
            </a:extLst>
          </p:cNvPr>
          <p:cNvPicPr>
            <a:picLocks noChangeAspect="1"/>
          </p:cNvPicPr>
          <p:nvPr/>
        </p:nvPicPr>
        <p:blipFill>
          <a:blip r:embed="rId2"/>
          <a:stretch>
            <a:fillRect/>
          </a:stretch>
        </p:blipFill>
        <p:spPr>
          <a:xfrm>
            <a:off x="0" y="1452729"/>
            <a:ext cx="12192000" cy="4954621"/>
          </a:xfrm>
          <a:prstGeom prst="rect">
            <a:avLst/>
          </a:prstGeom>
        </p:spPr>
      </p:pic>
    </p:spTree>
    <p:extLst>
      <p:ext uri="{BB962C8B-B14F-4D97-AF65-F5344CB8AC3E}">
        <p14:creationId xmlns:p14="http://schemas.microsoft.com/office/powerpoint/2010/main" val="276873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8303-0B71-E14D-AC44-9AE309CA90F0}"/>
              </a:ext>
            </a:extLst>
          </p:cNvPr>
          <p:cNvSpPr>
            <a:spLocks noGrp="1"/>
          </p:cNvSpPr>
          <p:nvPr>
            <p:ph type="title"/>
          </p:nvPr>
        </p:nvSpPr>
        <p:spPr/>
        <p:txBody>
          <a:bodyPr/>
          <a:lstStyle/>
          <a:p>
            <a:r>
              <a:rPr lang="en-US" dirty="0"/>
              <a:t>Clone the Course Repository (I) </a:t>
            </a:r>
          </a:p>
        </p:txBody>
      </p:sp>
      <p:sp>
        <p:nvSpPr>
          <p:cNvPr id="4" name="Slide Number Placeholder 3">
            <a:extLst>
              <a:ext uri="{FF2B5EF4-FFF2-40B4-BE49-F238E27FC236}">
                <a16:creationId xmlns:a16="http://schemas.microsoft.com/office/drawing/2014/main" id="{F1E5D960-3C3E-8942-8346-CD859726C007}"/>
              </a:ext>
            </a:extLst>
          </p:cNvPr>
          <p:cNvSpPr>
            <a:spLocks noGrp="1"/>
          </p:cNvSpPr>
          <p:nvPr>
            <p:ph type="sldNum" sz="quarter" idx="12"/>
          </p:nvPr>
        </p:nvSpPr>
        <p:spPr/>
        <p:txBody>
          <a:bodyPr/>
          <a:lstStyle/>
          <a:p>
            <a:fld id="{051C7006-7120-F341-A188-F97DDD913081}" type="slidenum">
              <a:rPr lang="en-US" smtClean="0"/>
              <a:pPr/>
              <a:t>29</a:t>
            </a:fld>
            <a:endParaRPr lang="en-US" dirty="0"/>
          </a:p>
        </p:txBody>
      </p:sp>
      <p:pic>
        <p:nvPicPr>
          <p:cNvPr id="8" name="Picture 7">
            <a:extLst>
              <a:ext uri="{FF2B5EF4-FFF2-40B4-BE49-F238E27FC236}">
                <a16:creationId xmlns:a16="http://schemas.microsoft.com/office/drawing/2014/main" id="{AFB4C14B-3DE9-EC4D-A7F8-72CAA2D5E69F}"/>
              </a:ext>
            </a:extLst>
          </p:cNvPr>
          <p:cNvPicPr>
            <a:picLocks noChangeAspect="1"/>
          </p:cNvPicPr>
          <p:nvPr/>
        </p:nvPicPr>
        <p:blipFill>
          <a:blip r:embed="rId2"/>
          <a:stretch>
            <a:fillRect/>
          </a:stretch>
        </p:blipFill>
        <p:spPr>
          <a:xfrm>
            <a:off x="640119" y="1417638"/>
            <a:ext cx="5695017" cy="5440362"/>
          </a:xfrm>
          <a:prstGeom prst="rect">
            <a:avLst/>
          </a:prstGeom>
        </p:spPr>
      </p:pic>
    </p:spTree>
    <p:extLst>
      <p:ext uri="{BB962C8B-B14F-4D97-AF65-F5344CB8AC3E}">
        <p14:creationId xmlns:p14="http://schemas.microsoft.com/office/powerpoint/2010/main" val="296776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C037-AB44-6A46-8EFE-B1B10FC7A282}"/>
              </a:ext>
            </a:extLst>
          </p:cNvPr>
          <p:cNvSpPr>
            <a:spLocks noGrp="1"/>
          </p:cNvSpPr>
          <p:nvPr>
            <p:ph type="title"/>
          </p:nvPr>
        </p:nvSpPr>
        <p:spPr/>
        <p:txBody>
          <a:bodyPr/>
          <a:lstStyle/>
          <a:p>
            <a:r>
              <a:rPr lang="en-US" dirty="0"/>
              <a:t>Build your working environment </a:t>
            </a:r>
          </a:p>
        </p:txBody>
      </p:sp>
      <p:sp>
        <p:nvSpPr>
          <p:cNvPr id="3" name="Content Placeholder 2">
            <a:extLst>
              <a:ext uri="{FF2B5EF4-FFF2-40B4-BE49-F238E27FC236}">
                <a16:creationId xmlns:a16="http://schemas.microsoft.com/office/drawing/2014/main" id="{3CD1B6F0-D65E-2742-AC9E-3905FC27854C}"/>
              </a:ext>
            </a:extLst>
          </p:cNvPr>
          <p:cNvSpPr>
            <a:spLocks noGrp="1"/>
          </p:cNvSpPr>
          <p:nvPr>
            <p:ph idx="1"/>
          </p:nvPr>
        </p:nvSpPr>
        <p:spPr>
          <a:xfrm>
            <a:off x="609600" y="1554481"/>
            <a:ext cx="10972800" cy="4974770"/>
          </a:xfrm>
        </p:spPr>
        <p:txBody>
          <a:bodyPr>
            <a:normAutofit lnSpcReduction="10000"/>
          </a:bodyPr>
          <a:lstStyle/>
          <a:p>
            <a:pPr>
              <a:spcBef>
                <a:spcPts val="0"/>
              </a:spcBef>
              <a:buFont typeface="Arial" panose="020B0604020202020204" pitchFamily="34" charset="0"/>
              <a:buChar char="•"/>
            </a:pPr>
            <a:r>
              <a:rPr lang="en-US" dirty="0"/>
              <a:t>We </a:t>
            </a:r>
            <a:r>
              <a:rPr lang="en-US" b="1" dirty="0"/>
              <a:t>use git &amp; GitHub </a:t>
            </a:r>
            <a:r>
              <a:rPr lang="en-US" dirty="0"/>
              <a:t>to distribute &amp; collect assignments as well as other class materials (e.g., slides, code, and datasets)</a:t>
            </a:r>
          </a:p>
          <a:p>
            <a:pPr lvl="1">
              <a:spcBef>
                <a:spcPts val="0"/>
              </a:spcBef>
              <a:buFont typeface="Wingdings" pitchFamily="2" charset="2"/>
              <a:buChar char="§"/>
            </a:pPr>
            <a:r>
              <a:rPr lang="en-US" dirty="0"/>
              <a:t>Create a GitHub username (if you do not have one)</a:t>
            </a:r>
          </a:p>
          <a:p>
            <a:pPr lvl="1">
              <a:spcBef>
                <a:spcPts val="0"/>
              </a:spcBef>
              <a:buFont typeface="Wingdings" pitchFamily="2" charset="2"/>
              <a:buChar char="§"/>
            </a:pPr>
            <a:r>
              <a:rPr lang="en-US" dirty="0"/>
              <a:t>Install git and GitHub desktop on your laptop</a:t>
            </a:r>
          </a:p>
          <a:p>
            <a:pPr>
              <a:spcBef>
                <a:spcPts val="0"/>
              </a:spcBef>
            </a:pPr>
            <a:r>
              <a:rPr lang="en-US" dirty="0"/>
              <a:t>We use </a:t>
            </a:r>
            <a:r>
              <a:rPr lang="en-US" b="1" dirty="0"/>
              <a:t>Jupyter notebook </a:t>
            </a:r>
            <a:r>
              <a:rPr lang="en-US" dirty="0"/>
              <a:t>for our assignments and project</a:t>
            </a:r>
          </a:p>
          <a:p>
            <a:pPr lvl="1">
              <a:spcBef>
                <a:spcPts val="0"/>
              </a:spcBef>
            </a:pPr>
            <a:r>
              <a:rPr lang="en-US" dirty="0"/>
              <a:t>Follow the steps in the file </a:t>
            </a:r>
            <a:r>
              <a:rPr lang="en-US" i="1" dirty="0"/>
              <a:t>Lecutre01_student_notes </a:t>
            </a:r>
            <a:r>
              <a:rPr lang="en-US" dirty="0"/>
              <a:t>to install Jupyter</a:t>
            </a:r>
            <a:endParaRPr lang="en-US" b="1" dirty="0"/>
          </a:p>
          <a:p>
            <a:pPr>
              <a:spcBef>
                <a:spcPts val="0"/>
              </a:spcBef>
              <a:buFont typeface="Arial" panose="020B0604020202020204" pitchFamily="34" charset="0"/>
              <a:buChar char="•"/>
            </a:pPr>
            <a:r>
              <a:rPr lang="en-US" dirty="0"/>
              <a:t>We use </a:t>
            </a:r>
            <a:r>
              <a:rPr lang="en-US" b="1" dirty="0"/>
              <a:t>XSEDE Jetstream </a:t>
            </a:r>
            <a:r>
              <a:rPr lang="en-US" dirty="0"/>
              <a:t>as our cloud platform for assignments and the semester project </a:t>
            </a:r>
          </a:p>
          <a:p>
            <a:pPr lvl="1">
              <a:spcBef>
                <a:spcPts val="0"/>
              </a:spcBef>
              <a:buFont typeface="Wingdings" pitchFamily="2" charset="2"/>
              <a:buChar char="§"/>
            </a:pPr>
            <a:r>
              <a:rPr lang="en-US" dirty="0"/>
              <a:t>Introduce its use in the 3</a:t>
            </a:r>
            <a:r>
              <a:rPr lang="en-US" baseline="30000" dirty="0"/>
              <a:t>rd</a:t>
            </a:r>
            <a:r>
              <a:rPr lang="en-US" dirty="0"/>
              <a:t> lecture</a:t>
            </a:r>
          </a:p>
          <a:p>
            <a:pPr lvl="1">
              <a:spcBef>
                <a:spcPts val="0"/>
              </a:spcBef>
              <a:buFont typeface="Wingdings" pitchFamily="2" charset="2"/>
              <a:buChar char="§"/>
            </a:pPr>
            <a:r>
              <a:rPr lang="en-US" dirty="0"/>
              <a:t>Create accounts and provide you with access to the cloud in the 4</a:t>
            </a:r>
            <a:r>
              <a:rPr lang="en-US" baseline="30000" dirty="0"/>
              <a:t>th</a:t>
            </a:r>
            <a:r>
              <a:rPr lang="en-US" dirty="0"/>
              <a:t> lecture</a:t>
            </a:r>
          </a:p>
        </p:txBody>
      </p:sp>
      <p:sp>
        <p:nvSpPr>
          <p:cNvPr id="5" name="Slide Number Placeholder 3">
            <a:extLst>
              <a:ext uri="{FF2B5EF4-FFF2-40B4-BE49-F238E27FC236}">
                <a16:creationId xmlns:a16="http://schemas.microsoft.com/office/drawing/2014/main" id="{7560FFB1-0927-DEA7-5654-234D61DDFFE7}"/>
              </a:ext>
            </a:extLst>
          </p:cNvPr>
          <p:cNvSpPr txBox="1">
            <a:spLocks/>
          </p:cNvSpPr>
          <p:nvPr/>
        </p:nvSpPr>
        <p:spPr>
          <a:xfrm>
            <a:off x="609600" y="640079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bg1"/>
                </a:solidFill>
                <a:latin typeface="+mj-lt"/>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51C7006-7120-F341-A188-F97DDD913081}" type="slidenum">
              <a:rPr lang="en-US" sz="1800" smtClean="0">
                <a:latin typeface="+mn-lt"/>
              </a:rPr>
              <a:pPr algn="l"/>
              <a:t>3</a:t>
            </a:fld>
            <a:endParaRPr lang="en-US" sz="1800" dirty="0">
              <a:latin typeface="+mn-lt"/>
            </a:endParaRPr>
          </a:p>
        </p:txBody>
      </p:sp>
    </p:spTree>
    <p:extLst>
      <p:ext uri="{BB962C8B-B14F-4D97-AF65-F5344CB8AC3E}">
        <p14:creationId xmlns:p14="http://schemas.microsoft.com/office/powerpoint/2010/main" val="3621178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Clone the Course Repository (II)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30</a:t>
            </a:fld>
            <a:endParaRPr lang="en-US" dirty="0"/>
          </a:p>
        </p:txBody>
      </p:sp>
      <p:pic>
        <p:nvPicPr>
          <p:cNvPr id="7" name="Picture 6">
            <a:extLst>
              <a:ext uri="{FF2B5EF4-FFF2-40B4-BE49-F238E27FC236}">
                <a16:creationId xmlns:a16="http://schemas.microsoft.com/office/drawing/2014/main" id="{86FBEFF1-0100-9344-AD9C-1B4645B4EE81}"/>
              </a:ext>
            </a:extLst>
          </p:cNvPr>
          <p:cNvPicPr>
            <a:picLocks noChangeAspect="1"/>
          </p:cNvPicPr>
          <p:nvPr/>
        </p:nvPicPr>
        <p:blipFill>
          <a:blip r:embed="rId2"/>
          <a:stretch>
            <a:fillRect/>
          </a:stretch>
        </p:blipFill>
        <p:spPr>
          <a:xfrm>
            <a:off x="609601" y="1464240"/>
            <a:ext cx="7845468" cy="5393759"/>
          </a:xfrm>
          <a:prstGeom prst="rect">
            <a:avLst/>
          </a:prstGeom>
        </p:spPr>
      </p:pic>
    </p:spTree>
    <p:extLst>
      <p:ext uri="{BB962C8B-B14F-4D97-AF65-F5344CB8AC3E}">
        <p14:creationId xmlns:p14="http://schemas.microsoft.com/office/powerpoint/2010/main" val="2846880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Clone the Course Repository (III)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31</a:t>
            </a:fld>
            <a:endParaRPr lang="en-US" dirty="0"/>
          </a:p>
        </p:txBody>
      </p:sp>
      <p:pic>
        <p:nvPicPr>
          <p:cNvPr id="5" name="Picture 4">
            <a:extLst>
              <a:ext uri="{FF2B5EF4-FFF2-40B4-BE49-F238E27FC236}">
                <a16:creationId xmlns:a16="http://schemas.microsoft.com/office/drawing/2014/main" id="{4337F165-04C3-2446-B39E-A6FE6C14E35E}"/>
              </a:ext>
            </a:extLst>
          </p:cNvPr>
          <p:cNvPicPr>
            <a:picLocks noChangeAspect="1"/>
          </p:cNvPicPr>
          <p:nvPr/>
        </p:nvPicPr>
        <p:blipFill>
          <a:blip r:embed="rId2"/>
          <a:stretch>
            <a:fillRect/>
          </a:stretch>
        </p:blipFill>
        <p:spPr>
          <a:xfrm>
            <a:off x="609600" y="1432366"/>
            <a:ext cx="7895573" cy="5425634"/>
          </a:xfrm>
          <a:prstGeom prst="rect">
            <a:avLst/>
          </a:prstGeom>
        </p:spPr>
      </p:pic>
      <p:sp>
        <p:nvSpPr>
          <p:cNvPr id="3" name="Rectangle 2">
            <a:extLst>
              <a:ext uri="{FF2B5EF4-FFF2-40B4-BE49-F238E27FC236}">
                <a16:creationId xmlns:a16="http://schemas.microsoft.com/office/drawing/2014/main" id="{FF438B06-21E9-3845-9EE2-7417389C41A3}"/>
              </a:ext>
            </a:extLst>
          </p:cNvPr>
          <p:cNvSpPr/>
          <p:nvPr/>
        </p:nvSpPr>
        <p:spPr>
          <a:xfrm>
            <a:off x="2702074" y="5656490"/>
            <a:ext cx="9252558" cy="461665"/>
          </a:xfrm>
          <a:prstGeom prst="rect">
            <a:avLst/>
          </a:prstGeom>
        </p:spPr>
        <p:txBody>
          <a:bodyPr wrap="square">
            <a:spAutoFit/>
          </a:bodyPr>
          <a:lstStyle/>
          <a:p>
            <a:r>
              <a:rPr lang="en-US" sz="2400" b="0" i="0" u="sng" dirty="0">
                <a:solidFill>
                  <a:srgbClr val="24292F"/>
                </a:solidFill>
                <a:effectLst/>
                <a:highlight>
                  <a:srgbClr val="00FF00"/>
                </a:highlight>
                <a:latin typeface="-apple-system"/>
              </a:rPr>
              <a:t>https://</a:t>
            </a:r>
            <a:r>
              <a:rPr lang="en-US" sz="2400" b="0" i="0" u="sng" dirty="0" err="1">
                <a:solidFill>
                  <a:srgbClr val="24292F"/>
                </a:solidFill>
                <a:effectLst/>
                <a:highlight>
                  <a:srgbClr val="00FF00"/>
                </a:highlight>
                <a:latin typeface="-apple-system"/>
              </a:rPr>
              <a:t>github.com</a:t>
            </a:r>
            <a:r>
              <a:rPr lang="en-US" sz="2400" b="0" i="0" u="sng" dirty="0">
                <a:solidFill>
                  <a:srgbClr val="24292F"/>
                </a:solidFill>
                <a:effectLst/>
                <a:highlight>
                  <a:srgbClr val="00FF00"/>
                </a:highlight>
                <a:latin typeface="-apple-system"/>
              </a:rPr>
              <a:t>/CISC879-BigData/UTK-COSC426and526-S23.git</a:t>
            </a:r>
            <a:endParaRPr lang="en-US" sz="2400" b="1" dirty="0">
              <a:highlight>
                <a:srgbClr val="00FF00"/>
              </a:highlight>
            </a:endParaRPr>
          </a:p>
        </p:txBody>
      </p:sp>
    </p:spTree>
    <p:extLst>
      <p:ext uri="{BB962C8B-B14F-4D97-AF65-F5344CB8AC3E}">
        <p14:creationId xmlns:p14="http://schemas.microsoft.com/office/powerpoint/2010/main" val="1195493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Clone the Course Repository (IV) </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32</a:t>
            </a:fld>
            <a:endParaRPr lang="en-US" dirty="0"/>
          </a:p>
        </p:txBody>
      </p:sp>
      <p:pic>
        <p:nvPicPr>
          <p:cNvPr id="5" name="Picture 4">
            <a:extLst>
              <a:ext uri="{FF2B5EF4-FFF2-40B4-BE49-F238E27FC236}">
                <a16:creationId xmlns:a16="http://schemas.microsoft.com/office/drawing/2014/main" id="{CE33E0B6-EEE0-FC44-91AB-14CBC82EFEA0}"/>
              </a:ext>
            </a:extLst>
          </p:cNvPr>
          <p:cNvPicPr>
            <a:picLocks noChangeAspect="1"/>
          </p:cNvPicPr>
          <p:nvPr/>
        </p:nvPicPr>
        <p:blipFill>
          <a:blip r:embed="rId2"/>
          <a:stretch>
            <a:fillRect/>
          </a:stretch>
        </p:blipFill>
        <p:spPr>
          <a:xfrm>
            <a:off x="609600" y="1417637"/>
            <a:ext cx="7905869" cy="5449757"/>
          </a:xfrm>
          <a:prstGeom prst="rect">
            <a:avLst/>
          </a:prstGeom>
        </p:spPr>
      </p:pic>
    </p:spTree>
    <p:extLst>
      <p:ext uri="{BB962C8B-B14F-4D97-AF65-F5344CB8AC3E}">
        <p14:creationId xmlns:p14="http://schemas.microsoft.com/office/powerpoint/2010/main" val="368160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8303-0B71-E14D-AC44-9AE309CA90F0}"/>
              </a:ext>
            </a:extLst>
          </p:cNvPr>
          <p:cNvSpPr>
            <a:spLocks noGrp="1"/>
          </p:cNvSpPr>
          <p:nvPr>
            <p:ph type="title"/>
          </p:nvPr>
        </p:nvSpPr>
        <p:spPr/>
        <p:txBody>
          <a:bodyPr/>
          <a:lstStyle/>
          <a:p>
            <a:r>
              <a:rPr lang="en-US" dirty="0"/>
              <a:t>Clone the Course Repository (V) </a:t>
            </a:r>
          </a:p>
        </p:txBody>
      </p:sp>
      <p:sp>
        <p:nvSpPr>
          <p:cNvPr id="4" name="Slide Number Placeholder 3">
            <a:extLst>
              <a:ext uri="{FF2B5EF4-FFF2-40B4-BE49-F238E27FC236}">
                <a16:creationId xmlns:a16="http://schemas.microsoft.com/office/drawing/2014/main" id="{F1E5D960-3C3E-8942-8346-CD859726C007}"/>
              </a:ext>
            </a:extLst>
          </p:cNvPr>
          <p:cNvSpPr>
            <a:spLocks noGrp="1"/>
          </p:cNvSpPr>
          <p:nvPr>
            <p:ph type="sldNum" sz="quarter" idx="12"/>
          </p:nvPr>
        </p:nvSpPr>
        <p:spPr/>
        <p:txBody>
          <a:bodyPr/>
          <a:lstStyle/>
          <a:p>
            <a:fld id="{051C7006-7120-F341-A188-F97DDD913081}" type="slidenum">
              <a:rPr lang="en-US" smtClean="0"/>
              <a:pPr/>
              <a:t>33</a:t>
            </a:fld>
            <a:endParaRPr lang="en-US" dirty="0"/>
          </a:p>
        </p:txBody>
      </p:sp>
      <p:pic>
        <p:nvPicPr>
          <p:cNvPr id="5" name="Picture 4">
            <a:extLst>
              <a:ext uri="{FF2B5EF4-FFF2-40B4-BE49-F238E27FC236}">
                <a16:creationId xmlns:a16="http://schemas.microsoft.com/office/drawing/2014/main" id="{3B008A53-4C81-3BBD-966D-F9AC06F329F6}"/>
              </a:ext>
            </a:extLst>
          </p:cNvPr>
          <p:cNvPicPr>
            <a:picLocks noChangeAspect="1"/>
          </p:cNvPicPr>
          <p:nvPr/>
        </p:nvPicPr>
        <p:blipFill>
          <a:blip r:embed="rId2"/>
          <a:stretch>
            <a:fillRect/>
          </a:stretch>
        </p:blipFill>
        <p:spPr>
          <a:xfrm>
            <a:off x="590017" y="1363000"/>
            <a:ext cx="10139716" cy="4940780"/>
          </a:xfrm>
          <a:prstGeom prst="rect">
            <a:avLst/>
          </a:prstGeom>
        </p:spPr>
      </p:pic>
    </p:spTree>
    <p:extLst>
      <p:ext uri="{BB962C8B-B14F-4D97-AF65-F5344CB8AC3E}">
        <p14:creationId xmlns:p14="http://schemas.microsoft.com/office/powerpoint/2010/main" val="3627810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34</a:t>
            </a:fld>
            <a:endParaRPr lang="en-US" dirty="0"/>
          </a:p>
        </p:txBody>
      </p:sp>
      <p:pic>
        <p:nvPicPr>
          <p:cNvPr id="5" name="Picture 4">
            <a:extLst>
              <a:ext uri="{FF2B5EF4-FFF2-40B4-BE49-F238E27FC236}">
                <a16:creationId xmlns:a16="http://schemas.microsoft.com/office/drawing/2014/main" id="{AA568181-2A03-A942-863E-1DB8F9ED82B5}"/>
              </a:ext>
            </a:extLst>
          </p:cNvPr>
          <p:cNvPicPr>
            <a:picLocks noChangeAspect="1"/>
          </p:cNvPicPr>
          <p:nvPr/>
        </p:nvPicPr>
        <p:blipFill>
          <a:blip r:embed="rId2"/>
          <a:stretch>
            <a:fillRect/>
          </a:stretch>
        </p:blipFill>
        <p:spPr>
          <a:xfrm>
            <a:off x="609600" y="1424132"/>
            <a:ext cx="7895573" cy="5433867"/>
          </a:xfrm>
          <a:prstGeom prst="rect">
            <a:avLst/>
          </a:prstGeom>
        </p:spPr>
      </p:pic>
    </p:spTree>
    <p:extLst>
      <p:ext uri="{BB962C8B-B14F-4D97-AF65-F5344CB8AC3E}">
        <p14:creationId xmlns:p14="http://schemas.microsoft.com/office/powerpoint/2010/main" val="21190870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(II)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35</a:t>
            </a:fld>
            <a:endParaRPr lang="en-US" dirty="0"/>
          </a:p>
        </p:txBody>
      </p:sp>
      <p:pic>
        <p:nvPicPr>
          <p:cNvPr id="5" name="Picture 4">
            <a:extLst>
              <a:ext uri="{FF2B5EF4-FFF2-40B4-BE49-F238E27FC236}">
                <a16:creationId xmlns:a16="http://schemas.microsoft.com/office/drawing/2014/main" id="{B6395D26-7D8E-3343-AF25-44D4F9D16626}"/>
              </a:ext>
            </a:extLst>
          </p:cNvPr>
          <p:cNvPicPr>
            <a:picLocks noChangeAspect="1"/>
          </p:cNvPicPr>
          <p:nvPr/>
        </p:nvPicPr>
        <p:blipFill>
          <a:blip r:embed="rId2"/>
          <a:stretch>
            <a:fillRect/>
          </a:stretch>
        </p:blipFill>
        <p:spPr>
          <a:xfrm>
            <a:off x="609600" y="1417638"/>
            <a:ext cx="8559513" cy="4799012"/>
          </a:xfrm>
          <a:prstGeom prst="rect">
            <a:avLst/>
          </a:prstGeom>
        </p:spPr>
      </p:pic>
    </p:spTree>
    <p:extLst>
      <p:ext uri="{BB962C8B-B14F-4D97-AF65-F5344CB8AC3E}">
        <p14:creationId xmlns:p14="http://schemas.microsoft.com/office/powerpoint/2010/main" val="903762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(III)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36</a:t>
            </a:fld>
            <a:endParaRPr lang="en-US" dirty="0"/>
          </a:p>
        </p:txBody>
      </p:sp>
      <p:pic>
        <p:nvPicPr>
          <p:cNvPr id="5" name="Picture 4">
            <a:extLst>
              <a:ext uri="{FF2B5EF4-FFF2-40B4-BE49-F238E27FC236}">
                <a16:creationId xmlns:a16="http://schemas.microsoft.com/office/drawing/2014/main" id="{9D286CBD-0A0E-674E-A410-29D2429D82F3}"/>
              </a:ext>
            </a:extLst>
          </p:cNvPr>
          <p:cNvPicPr>
            <a:picLocks noChangeAspect="1"/>
          </p:cNvPicPr>
          <p:nvPr/>
        </p:nvPicPr>
        <p:blipFill>
          <a:blip r:embed="rId2"/>
          <a:stretch>
            <a:fillRect/>
          </a:stretch>
        </p:blipFill>
        <p:spPr>
          <a:xfrm>
            <a:off x="609600" y="1421568"/>
            <a:ext cx="7895573" cy="5436431"/>
          </a:xfrm>
          <a:prstGeom prst="rect">
            <a:avLst/>
          </a:prstGeom>
        </p:spPr>
      </p:pic>
    </p:spTree>
    <p:extLst>
      <p:ext uri="{BB962C8B-B14F-4D97-AF65-F5344CB8AC3E}">
        <p14:creationId xmlns:p14="http://schemas.microsoft.com/office/powerpoint/2010/main" val="598940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(IV)</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37</a:t>
            </a:fld>
            <a:endParaRPr lang="en-US" dirty="0"/>
          </a:p>
        </p:txBody>
      </p:sp>
      <p:pic>
        <p:nvPicPr>
          <p:cNvPr id="5" name="Picture 4">
            <a:extLst>
              <a:ext uri="{FF2B5EF4-FFF2-40B4-BE49-F238E27FC236}">
                <a16:creationId xmlns:a16="http://schemas.microsoft.com/office/drawing/2014/main" id="{71217552-5821-834F-8DA3-EE2E6EA43899}"/>
              </a:ext>
            </a:extLst>
          </p:cNvPr>
          <p:cNvPicPr>
            <a:picLocks noChangeAspect="1"/>
          </p:cNvPicPr>
          <p:nvPr/>
        </p:nvPicPr>
        <p:blipFill>
          <a:blip r:embed="rId2"/>
          <a:stretch>
            <a:fillRect/>
          </a:stretch>
        </p:blipFill>
        <p:spPr>
          <a:xfrm>
            <a:off x="609600" y="1387430"/>
            <a:ext cx="7933151" cy="5470569"/>
          </a:xfrm>
          <a:prstGeom prst="rect">
            <a:avLst/>
          </a:prstGeom>
        </p:spPr>
      </p:pic>
    </p:spTree>
    <p:extLst>
      <p:ext uri="{BB962C8B-B14F-4D97-AF65-F5344CB8AC3E}">
        <p14:creationId xmlns:p14="http://schemas.microsoft.com/office/powerpoint/2010/main" val="2047926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12F490-896E-8742-8590-DE7E7EBCE42B}"/>
              </a:ext>
            </a:extLst>
          </p:cNvPr>
          <p:cNvPicPr>
            <a:picLocks noChangeAspect="1"/>
          </p:cNvPicPr>
          <p:nvPr/>
        </p:nvPicPr>
        <p:blipFill>
          <a:blip r:embed="rId2"/>
          <a:stretch>
            <a:fillRect/>
          </a:stretch>
        </p:blipFill>
        <p:spPr>
          <a:xfrm>
            <a:off x="609600" y="1359060"/>
            <a:ext cx="7945677" cy="5498939"/>
          </a:xfrm>
          <a:prstGeom prst="rect">
            <a:avLst/>
          </a:prstGeom>
        </p:spPr>
      </p:pic>
      <p:sp>
        <p:nvSpPr>
          <p:cNvPr id="32" name="Oval 31">
            <a:extLst>
              <a:ext uri="{FF2B5EF4-FFF2-40B4-BE49-F238E27FC236}">
                <a16:creationId xmlns:a16="http://schemas.microsoft.com/office/drawing/2014/main" id="{716594CF-3FED-0C4F-9402-3A9CBB05E3D2}"/>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(V)</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38</a:t>
            </a:fld>
            <a:endParaRPr lang="en-US" dirty="0"/>
          </a:p>
        </p:txBody>
      </p:sp>
      <p:grpSp>
        <p:nvGrpSpPr>
          <p:cNvPr id="6" name="Group 5">
            <a:extLst>
              <a:ext uri="{FF2B5EF4-FFF2-40B4-BE49-F238E27FC236}">
                <a16:creationId xmlns:a16="http://schemas.microsoft.com/office/drawing/2014/main" id="{32068F6C-5110-CA43-95F9-5774DE0F3B0C}"/>
              </a:ext>
            </a:extLst>
          </p:cNvPr>
          <p:cNvGrpSpPr/>
          <p:nvPr/>
        </p:nvGrpSpPr>
        <p:grpSpPr>
          <a:xfrm>
            <a:off x="8386873" y="2841538"/>
            <a:ext cx="3515640" cy="2957578"/>
            <a:chOff x="4710921" y="1927783"/>
            <a:chExt cx="6520752" cy="4236458"/>
          </a:xfrm>
        </p:grpSpPr>
        <p:sp>
          <p:nvSpPr>
            <p:cNvPr id="7" name="Oval 6">
              <a:extLst>
                <a:ext uri="{FF2B5EF4-FFF2-40B4-BE49-F238E27FC236}">
                  <a16:creationId xmlns:a16="http://schemas.microsoft.com/office/drawing/2014/main" id="{5F7E9ED5-9EDB-994D-B5AD-6AEF3F0F536E}"/>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8" name="Rounded Rectangle 7">
              <a:extLst>
                <a:ext uri="{FF2B5EF4-FFF2-40B4-BE49-F238E27FC236}">
                  <a16:creationId xmlns:a16="http://schemas.microsoft.com/office/drawing/2014/main" id="{3B0E882F-FD3A-5F4D-8A97-D23BB1B66E9A}"/>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9" name="Rounded Rectangle 8">
              <a:extLst>
                <a:ext uri="{FF2B5EF4-FFF2-40B4-BE49-F238E27FC236}">
                  <a16:creationId xmlns:a16="http://schemas.microsoft.com/office/drawing/2014/main" id="{8C0F0F57-29E2-4A4D-90BA-2BFF07492CE2}"/>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0" name="Rounded Rectangle 9">
              <a:extLst>
                <a:ext uri="{FF2B5EF4-FFF2-40B4-BE49-F238E27FC236}">
                  <a16:creationId xmlns:a16="http://schemas.microsoft.com/office/drawing/2014/main" id="{A0C9B4B1-4989-3548-B48A-9CE4875D0B15}"/>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1" name="Rounded Rectangle 10">
              <a:extLst>
                <a:ext uri="{FF2B5EF4-FFF2-40B4-BE49-F238E27FC236}">
                  <a16:creationId xmlns:a16="http://schemas.microsoft.com/office/drawing/2014/main" id="{201E2E18-ACDA-144E-B064-BB0FB6F5399E}"/>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2" name="Rounded Rectangle 11">
              <a:extLst>
                <a:ext uri="{FF2B5EF4-FFF2-40B4-BE49-F238E27FC236}">
                  <a16:creationId xmlns:a16="http://schemas.microsoft.com/office/drawing/2014/main" id="{7571D471-4A74-4A41-9BED-9EB068CF1786}"/>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3" name="Curved Connector 12">
              <a:extLst>
                <a:ext uri="{FF2B5EF4-FFF2-40B4-BE49-F238E27FC236}">
                  <a16:creationId xmlns:a16="http://schemas.microsoft.com/office/drawing/2014/main" id="{75001E5E-67D9-B44B-A20C-C722B2637744}"/>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Curved Connector 13">
              <a:extLst>
                <a:ext uri="{FF2B5EF4-FFF2-40B4-BE49-F238E27FC236}">
                  <a16:creationId xmlns:a16="http://schemas.microsoft.com/office/drawing/2014/main" id="{EA639D70-4C74-5247-A875-7E082944AE6D}"/>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78303501-C144-FC46-B73A-0FBE8AFDB876}"/>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16" name="TextBox 15">
              <a:extLst>
                <a:ext uri="{FF2B5EF4-FFF2-40B4-BE49-F238E27FC236}">
                  <a16:creationId xmlns:a16="http://schemas.microsoft.com/office/drawing/2014/main" id="{40D99F4E-8B81-6E44-BEE2-C7A95534A8C1}"/>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17" name="Curved Connector 16">
              <a:extLst>
                <a:ext uri="{FF2B5EF4-FFF2-40B4-BE49-F238E27FC236}">
                  <a16:creationId xmlns:a16="http://schemas.microsoft.com/office/drawing/2014/main" id="{27839ABE-8249-9B4C-873B-8D9EDF4DE2E2}"/>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urved Connector 17">
              <a:extLst>
                <a:ext uri="{FF2B5EF4-FFF2-40B4-BE49-F238E27FC236}">
                  <a16:creationId xmlns:a16="http://schemas.microsoft.com/office/drawing/2014/main" id="{4BC38017-C0D9-CD4E-BC35-9B72371E2D75}"/>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196CD93-DCE8-C54C-88F6-1018F0C2BB4B}"/>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0" name="TextBox 19">
              <a:extLst>
                <a:ext uri="{FF2B5EF4-FFF2-40B4-BE49-F238E27FC236}">
                  <a16:creationId xmlns:a16="http://schemas.microsoft.com/office/drawing/2014/main" id="{15E75D5E-D56E-0E4F-8593-00A43A2FAFA5}"/>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1" name="Curved Connector 20">
              <a:extLst>
                <a:ext uri="{FF2B5EF4-FFF2-40B4-BE49-F238E27FC236}">
                  <a16:creationId xmlns:a16="http://schemas.microsoft.com/office/drawing/2014/main" id="{BC402AFA-CE0B-1E4A-B69F-6EB242BF398A}"/>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urved Connector 21">
              <a:extLst>
                <a:ext uri="{FF2B5EF4-FFF2-40B4-BE49-F238E27FC236}">
                  <a16:creationId xmlns:a16="http://schemas.microsoft.com/office/drawing/2014/main" id="{276210F4-9FF8-BA43-BEE5-A516C89C994E}"/>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B605446-99C4-5E44-AE6A-4B464D5075F9}"/>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4" name="TextBox 23">
              <a:extLst>
                <a:ext uri="{FF2B5EF4-FFF2-40B4-BE49-F238E27FC236}">
                  <a16:creationId xmlns:a16="http://schemas.microsoft.com/office/drawing/2014/main" id="{52462FC8-9784-F64D-BEC0-B87122EAA367}"/>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5" name="Curved Connector 24">
              <a:extLst>
                <a:ext uri="{FF2B5EF4-FFF2-40B4-BE49-F238E27FC236}">
                  <a16:creationId xmlns:a16="http://schemas.microsoft.com/office/drawing/2014/main" id="{16016CF1-A719-6B48-9E91-FB370CA0FDB0}"/>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0A9D45B0-8B92-8343-9CFC-6C0EBFF90B10}"/>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71C26D4-8073-604F-BDBA-7754BA881593}"/>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28" name="TextBox 27">
              <a:extLst>
                <a:ext uri="{FF2B5EF4-FFF2-40B4-BE49-F238E27FC236}">
                  <a16:creationId xmlns:a16="http://schemas.microsoft.com/office/drawing/2014/main" id="{CA0A14A6-EAFD-BB4B-BFAF-DE4AF34AEE3B}"/>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29" name="Rectangle 28">
              <a:extLst>
                <a:ext uri="{FF2B5EF4-FFF2-40B4-BE49-F238E27FC236}">
                  <a16:creationId xmlns:a16="http://schemas.microsoft.com/office/drawing/2014/main" id="{44FED4B4-9488-4C4A-989C-5401DFCD581D}"/>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0" name="Rectangle 29">
              <a:extLst>
                <a:ext uri="{FF2B5EF4-FFF2-40B4-BE49-F238E27FC236}">
                  <a16:creationId xmlns:a16="http://schemas.microsoft.com/office/drawing/2014/main" id="{263A7250-646A-5B47-8FFE-6CBCC9EDC9B0}"/>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1" name="Rectangle 30">
              <a:extLst>
                <a:ext uri="{FF2B5EF4-FFF2-40B4-BE49-F238E27FC236}">
                  <a16:creationId xmlns:a16="http://schemas.microsoft.com/office/drawing/2014/main" id="{5644A196-0C24-1640-B989-EC42E782EBD8}"/>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spTree>
    <p:extLst>
      <p:ext uri="{BB962C8B-B14F-4D97-AF65-F5344CB8AC3E}">
        <p14:creationId xmlns:p14="http://schemas.microsoft.com/office/powerpoint/2010/main" val="456361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Committing Changes to a Repository (VI)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39</a:t>
            </a:fld>
            <a:endParaRPr lang="en-US" dirty="0"/>
          </a:p>
        </p:txBody>
      </p:sp>
      <p:pic>
        <p:nvPicPr>
          <p:cNvPr id="5" name="Picture 4">
            <a:extLst>
              <a:ext uri="{FF2B5EF4-FFF2-40B4-BE49-F238E27FC236}">
                <a16:creationId xmlns:a16="http://schemas.microsoft.com/office/drawing/2014/main" id="{CD581961-F96B-D94A-BFFF-F338FA0501E7}"/>
              </a:ext>
            </a:extLst>
          </p:cNvPr>
          <p:cNvPicPr>
            <a:picLocks noChangeAspect="1"/>
          </p:cNvPicPr>
          <p:nvPr/>
        </p:nvPicPr>
        <p:blipFill>
          <a:blip r:embed="rId2"/>
          <a:stretch>
            <a:fillRect/>
          </a:stretch>
        </p:blipFill>
        <p:spPr>
          <a:xfrm>
            <a:off x="609600" y="1415512"/>
            <a:ext cx="7908099" cy="5442487"/>
          </a:xfrm>
          <a:prstGeom prst="rect">
            <a:avLst/>
          </a:prstGeom>
        </p:spPr>
      </p:pic>
    </p:spTree>
    <p:extLst>
      <p:ext uri="{BB962C8B-B14F-4D97-AF65-F5344CB8AC3E}">
        <p14:creationId xmlns:p14="http://schemas.microsoft.com/office/powerpoint/2010/main" val="2152926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D3662-F021-4E40-97CB-42A10D47D5BC}"/>
              </a:ext>
            </a:extLst>
          </p:cNvPr>
          <p:cNvSpPr>
            <a:spLocks noGrp="1"/>
          </p:cNvSpPr>
          <p:nvPr>
            <p:ph type="title"/>
          </p:nvPr>
        </p:nvSpPr>
        <p:spPr/>
        <p:txBody>
          <a:bodyPr/>
          <a:lstStyle/>
          <a:p>
            <a:r>
              <a:rPr lang="en-US" spc="-1" dirty="0">
                <a:ea typeface="ＭＳ Ｐゴシック"/>
              </a:rPr>
              <a:t>GitHub and Git</a:t>
            </a:r>
            <a:endParaRPr lang="en-US" dirty="0"/>
          </a:p>
        </p:txBody>
      </p:sp>
      <p:sp>
        <p:nvSpPr>
          <p:cNvPr id="3" name="Content Placeholder 2">
            <a:extLst>
              <a:ext uri="{FF2B5EF4-FFF2-40B4-BE49-F238E27FC236}">
                <a16:creationId xmlns:a16="http://schemas.microsoft.com/office/drawing/2014/main" id="{909CC7CC-BE04-1348-B965-899A83C1753D}"/>
              </a:ext>
            </a:extLst>
          </p:cNvPr>
          <p:cNvSpPr>
            <a:spLocks noGrp="1"/>
          </p:cNvSpPr>
          <p:nvPr>
            <p:ph idx="1"/>
          </p:nvPr>
        </p:nvSpPr>
        <p:spPr/>
        <p:txBody>
          <a:bodyPr>
            <a:normAutofit lnSpcReduction="10000"/>
          </a:bodyPr>
          <a:lstStyle/>
          <a:p>
            <a:r>
              <a:rPr lang="en-US" altLang="en-US" b="1" dirty="0">
                <a:solidFill>
                  <a:schemeClr val="tx1"/>
                </a:solidFill>
                <a:ea typeface="ＭＳ Ｐゴシック" panose="020B0600070205080204" pitchFamily="34" charset="-128"/>
                <a:cs typeface="Geneva" panose="020B0503030404040204" pitchFamily="34" charset="0"/>
              </a:rPr>
              <a:t>GitHub: </a:t>
            </a:r>
            <a:r>
              <a:rPr lang="en-US" altLang="en-US" dirty="0">
                <a:solidFill>
                  <a:schemeClr val="tx1"/>
                </a:solidFill>
                <a:ea typeface="ＭＳ Ｐゴシック" panose="020B0600070205080204" pitchFamily="34" charset="-128"/>
                <a:cs typeface="Geneva" panose="020B0503030404040204" pitchFamily="34" charset="0"/>
              </a:rPr>
              <a:t>web-based hosting service for </a:t>
            </a:r>
            <a:r>
              <a:rPr lang="en-US" altLang="en-US" b="1" dirty="0">
                <a:solidFill>
                  <a:schemeClr val="tx1"/>
                </a:solidFill>
                <a:ea typeface="ＭＳ Ｐゴシック" panose="020B0600070205080204" pitchFamily="34" charset="-128"/>
                <a:cs typeface="Geneva" panose="020B0503030404040204" pitchFamily="34" charset="0"/>
              </a:rPr>
              <a:t>version control </a:t>
            </a:r>
          </a:p>
          <a:p>
            <a:pPr lvl="1"/>
            <a:r>
              <a:rPr lang="en-US" altLang="en-US" dirty="0">
                <a:solidFill>
                  <a:schemeClr val="tx1"/>
                </a:solidFill>
                <a:ea typeface="ＭＳ Ｐゴシック" panose="020B0600070205080204" pitchFamily="34" charset="-128"/>
                <a:cs typeface="Geneva" panose="020B0503030404040204" pitchFamily="34" charset="0"/>
              </a:rPr>
              <a:t>Use it to distribute and collect assignments, to share class materials (e.g., slides, codes, and datasets)</a:t>
            </a:r>
          </a:p>
          <a:p>
            <a:pPr lvl="1"/>
            <a:r>
              <a:rPr lang="en-US" altLang="en-US" dirty="0">
                <a:solidFill>
                  <a:schemeClr val="tx1"/>
                </a:solidFill>
                <a:ea typeface="ＭＳ Ｐゴシック" panose="020B0600070205080204" pitchFamily="34" charset="-128"/>
                <a:cs typeface="Geneva" panose="020B0503030404040204" pitchFamily="34" charset="0"/>
              </a:rPr>
              <a:t>Provide us with your GitHub username</a:t>
            </a:r>
          </a:p>
          <a:p>
            <a:r>
              <a:rPr lang="en-US" altLang="en-US" b="1" dirty="0">
                <a:solidFill>
                  <a:schemeClr val="tx1"/>
                </a:solidFill>
                <a:ea typeface="ＭＳ Ｐゴシック" panose="020B0600070205080204" pitchFamily="34" charset="-128"/>
                <a:cs typeface="Geneva" panose="020B0503030404040204" pitchFamily="34" charset="0"/>
              </a:rPr>
              <a:t>Git:</a:t>
            </a:r>
            <a:r>
              <a:rPr lang="en-US" altLang="en-US" dirty="0">
                <a:solidFill>
                  <a:schemeClr val="tx1"/>
                </a:solidFill>
                <a:ea typeface="ＭＳ Ｐゴシック" panose="020B0600070205080204" pitchFamily="34" charset="-128"/>
                <a:cs typeface="Geneva" panose="020B0503030404040204" pitchFamily="34" charset="0"/>
              </a:rPr>
              <a:t> software used by GitHub</a:t>
            </a:r>
          </a:p>
          <a:p>
            <a:pPr lvl="1"/>
            <a:r>
              <a:rPr lang="en-US" altLang="en-US" dirty="0">
                <a:solidFill>
                  <a:schemeClr val="tx1"/>
                </a:solidFill>
                <a:ea typeface="ＭＳ Ｐゴシック" panose="020B0600070205080204" pitchFamily="34" charset="-128"/>
                <a:cs typeface="Geneva" panose="020B0503030404040204" pitchFamily="34" charset="0"/>
              </a:rPr>
              <a:t>Install git on your laptop</a:t>
            </a:r>
          </a:p>
          <a:p>
            <a:r>
              <a:rPr lang="en-US" b="1" dirty="0"/>
              <a:t>Class GitHub Repository:</a:t>
            </a:r>
          </a:p>
          <a:p>
            <a:pPr lvl="1"/>
            <a:r>
              <a:rPr lang="en-US" dirty="0"/>
              <a:t>Clone the course repository</a:t>
            </a:r>
          </a:p>
          <a:p>
            <a:pPr lvl="1"/>
            <a:r>
              <a:rPr lang="en-US" dirty="0"/>
              <a:t>https://</a:t>
            </a:r>
            <a:r>
              <a:rPr lang="en-US" dirty="0" err="1"/>
              <a:t>github.com</a:t>
            </a:r>
            <a:r>
              <a:rPr lang="en-US" dirty="0"/>
              <a:t>/CISC879-BigData/UTK-COSC426and526-S22</a:t>
            </a:r>
          </a:p>
        </p:txBody>
      </p:sp>
      <p:sp>
        <p:nvSpPr>
          <p:cNvPr id="4" name="Slide Number Placeholder 3">
            <a:extLst>
              <a:ext uri="{FF2B5EF4-FFF2-40B4-BE49-F238E27FC236}">
                <a16:creationId xmlns:a16="http://schemas.microsoft.com/office/drawing/2014/main" id="{72A6403B-93C1-74A7-2C1A-9BDA37819353}"/>
              </a:ext>
            </a:extLst>
          </p:cNvPr>
          <p:cNvSpPr txBox="1">
            <a:spLocks/>
          </p:cNvSpPr>
          <p:nvPr/>
        </p:nvSpPr>
        <p:spPr>
          <a:xfrm>
            <a:off x="609600" y="640079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bg1"/>
                </a:solidFill>
                <a:latin typeface="+mj-lt"/>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51C7006-7120-F341-A188-F97DDD913081}" type="slidenum">
              <a:rPr lang="en-US" sz="1800" smtClean="0">
                <a:latin typeface="+mn-lt"/>
              </a:rPr>
              <a:pPr algn="l"/>
              <a:t>4</a:t>
            </a:fld>
            <a:endParaRPr lang="en-US" sz="1800" dirty="0">
              <a:latin typeface="+mn-lt"/>
            </a:endParaRPr>
          </a:p>
        </p:txBody>
      </p:sp>
    </p:spTree>
    <p:extLst>
      <p:ext uri="{BB962C8B-B14F-4D97-AF65-F5344CB8AC3E}">
        <p14:creationId xmlns:p14="http://schemas.microsoft.com/office/powerpoint/2010/main" val="360626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Add and Create new Files in a Repository (I)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40</a:t>
            </a:fld>
            <a:endParaRPr lang="en-US" dirty="0"/>
          </a:p>
        </p:txBody>
      </p:sp>
      <p:pic>
        <p:nvPicPr>
          <p:cNvPr id="5" name="Picture 4">
            <a:extLst>
              <a:ext uri="{FF2B5EF4-FFF2-40B4-BE49-F238E27FC236}">
                <a16:creationId xmlns:a16="http://schemas.microsoft.com/office/drawing/2014/main" id="{6A29E6CE-721D-AD42-8FD4-7BE4B6C38F22}"/>
              </a:ext>
            </a:extLst>
          </p:cNvPr>
          <p:cNvPicPr>
            <a:picLocks noChangeAspect="1"/>
          </p:cNvPicPr>
          <p:nvPr/>
        </p:nvPicPr>
        <p:blipFill>
          <a:blip r:embed="rId2"/>
          <a:stretch>
            <a:fillRect/>
          </a:stretch>
        </p:blipFill>
        <p:spPr>
          <a:xfrm>
            <a:off x="609600" y="1417638"/>
            <a:ext cx="9070532" cy="5440362"/>
          </a:xfrm>
          <a:prstGeom prst="rect">
            <a:avLst/>
          </a:prstGeom>
        </p:spPr>
      </p:pic>
      <p:sp>
        <p:nvSpPr>
          <p:cNvPr id="6" name="Rectangle 5">
            <a:extLst>
              <a:ext uri="{FF2B5EF4-FFF2-40B4-BE49-F238E27FC236}">
                <a16:creationId xmlns:a16="http://schemas.microsoft.com/office/drawing/2014/main" id="{714BEA7F-572C-184B-B6A5-55B746FFA019}"/>
              </a:ext>
            </a:extLst>
          </p:cNvPr>
          <p:cNvSpPr/>
          <p:nvPr/>
        </p:nvSpPr>
        <p:spPr>
          <a:xfrm>
            <a:off x="5144866" y="3240663"/>
            <a:ext cx="3490827" cy="1200329"/>
          </a:xfrm>
          <a:prstGeom prst="rect">
            <a:avLst/>
          </a:prstGeom>
          <a:ln>
            <a:solidFill>
              <a:schemeClr val="tx1"/>
            </a:solidFill>
          </a:ln>
        </p:spPr>
        <p:txBody>
          <a:bodyPr wrap="none">
            <a:spAutoFit/>
          </a:bodyPr>
          <a:lstStyle/>
          <a:p>
            <a:r>
              <a:rPr lang="en-US" dirty="0"/>
              <a:t># This program prints Hello, world! </a:t>
            </a:r>
          </a:p>
          <a:p>
            <a:endParaRPr lang="en-US" dirty="0"/>
          </a:p>
          <a:p>
            <a:r>
              <a:rPr lang="en-US" dirty="0">
                <a:solidFill>
                  <a:srgbClr val="A626A4"/>
                </a:solidFill>
              </a:rPr>
              <a:t>print</a:t>
            </a:r>
            <a:r>
              <a:rPr lang="en-US" dirty="0"/>
              <a:t>(</a:t>
            </a:r>
            <a:r>
              <a:rPr lang="en-US" dirty="0">
                <a:solidFill>
                  <a:srgbClr val="50A14F"/>
                </a:solidFill>
              </a:rPr>
              <a:t>'Hello, world!’</a:t>
            </a:r>
            <a:r>
              <a:rPr lang="en-US" dirty="0"/>
              <a:t>)</a:t>
            </a:r>
          </a:p>
          <a:p>
            <a:endParaRPr lang="en-US" dirty="0"/>
          </a:p>
        </p:txBody>
      </p:sp>
    </p:spTree>
    <p:extLst>
      <p:ext uri="{BB962C8B-B14F-4D97-AF65-F5344CB8AC3E}">
        <p14:creationId xmlns:p14="http://schemas.microsoft.com/office/powerpoint/2010/main" val="203703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Add and Create new Files in a Repository (II)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41</a:t>
            </a:fld>
            <a:endParaRPr lang="en-US" dirty="0"/>
          </a:p>
        </p:txBody>
      </p:sp>
      <p:pic>
        <p:nvPicPr>
          <p:cNvPr id="5" name="Picture 4">
            <a:extLst>
              <a:ext uri="{FF2B5EF4-FFF2-40B4-BE49-F238E27FC236}">
                <a16:creationId xmlns:a16="http://schemas.microsoft.com/office/drawing/2014/main" id="{7DB57AFA-06CC-0A4A-8EE8-0F76E85EE6C3}"/>
              </a:ext>
            </a:extLst>
          </p:cNvPr>
          <p:cNvPicPr>
            <a:picLocks noChangeAspect="1"/>
          </p:cNvPicPr>
          <p:nvPr/>
        </p:nvPicPr>
        <p:blipFill>
          <a:blip r:embed="rId2"/>
          <a:stretch>
            <a:fillRect/>
          </a:stretch>
        </p:blipFill>
        <p:spPr>
          <a:xfrm>
            <a:off x="647534" y="1417638"/>
            <a:ext cx="6767913" cy="5440361"/>
          </a:xfrm>
          <a:prstGeom prst="rect">
            <a:avLst/>
          </a:prstGeom>
        </p:spPr>
      </p:pic>
    </p:spTree>
    <p:extLst>
      <p:ext uri="{BB962C8B-B14F-4D97-AF65-F5344CB8AC3E}">
        <p14:creationId xmlns:p14="http://schemas.microsoft.com/office/powerpoint/2010/main" val="2465014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Add and Create new Files in a Repository (I)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42</a:t>
            </a:fld>
            <a:endParaRPr lang="en-US" dirty="0"/>
          </a:p>
        </p:txBody>
      </p:sp>
      <p:pic>
        <p:nvPicPr>
          <p:cNvPr id="5" name="Picture 4">
            <a:extLst>
              <a:ext uri="{FF2B5EF4-FFF2-40B4-BE49-F238E27FC236}">
                <a16:creationId xmlns:a16="http://schemas.microsoft.com/office/drawing/2014/main" id="{01B48AAC-E585-7541-B43C-FD30CA5456A1}"/>
              </a:ext>
            </a:extLst>
          </p:cNvPr>
          <p:cNvPicPr>
            <a:picLocks noChangeAspect="1"/>
          </p:cNvPicPr>
          <p:nvPr/>
        </p:nvPicPr>
        <p:blipFill>
          <a:blip r:embed="rId2"/>
          <a:stretch>
            <a:fillRect/>
          </a:stretch>
        </p:blipFill>
        <p:spPr>
          <a:xfrm>
            <a:off x="609600" y="1417638"/>
            <a:ext cx="7929740" cy="5440362"/>
          </a:xfrm>
          <a:prstGeom prst="rect">
            <a:avLst/>
          </a:prstGeom>
        </p:spPr>
      </p:pic>
    </p:spTree>
    <p:extLst>
      <p:ext uri="{BB962C8B-B14F-4D97-AF65-F5344CB8AC3E}">
        <p14:creationId xmlns:p14="http://schemas.microsoft.com/office/powerpoint/2010/main" val="2179888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Add and Create new Files in a Repository (I)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43</a:t>
            </a:fld>
            <a:endParaRPr lang="en-US" dirty="0"/>
          </a:p>
        </p:txBody>
      </p:sp>
      <p:pic>
        <p:nvPicPr>
          <p:cNvPr id="5" name="Picture 4">
            <a:extLst>
              <a:ext uri="{FF2B5EF4-FFF2-40B4-BE49-F238E27FC236}">
                <a16:creationId xmlns:a16="http://schemas.microsoft.com/office/drawing/2014/main" id="{248DA65C-85AA-E948-8BFC-59E3AFFB3E83}"/>
              </a:ext>
            </a:extLst>
          </p:cNvPr>
          <p:cNvPicPr>
            <a:picLocks noChangeAspect="1"/>
          </p:cNvPicPr>
          <p:nvPr/>
        </p:nvPicPr>
        <p:blipFill>
          <a:blip r:embed="rId2"/>
          <a:stretch>
            <a:fillRect/>
          </a:stretch>
        </p:blipFill>
        <p:spPr>
          <a:xfrm>
            <a:off x="609600" y="1417638"/>
            <a:ext cx="7913254" cy="5440362"/>
          </a:xfrm>
          <a:prstGeom prst="rect">
            <a:avLst/>
          </a:prstGeom>
        </p:spPr>
      </p:pic>
      <p:sp>
        <p:nvSpPr>
          <p:cNvPr id="6" name="Oval 5">
            <a:extLst>
              <a:ext uri="{FF2B5EF4-FFF2-40B4-BE49-F238E27FC236}">
                <a16:creationId xmlns:a16="http://schemas.microsoft.com/office/drawing/2014/main" id="{162F4891-0637-1048-9E78-B3A1E609BEE8}"/>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93F45E8B-8172-CB45-87E7-252C9880C9BD}"/>
              </a:ext>
            </a:extLst>
          </p:cNvPr>
          <p:cNvGrpSpPr/>
          <p:nvPr/>
        </p:nvGrpSpPr>
        <p:grpSpPr>
          <a:xfrm>
            <a:off x="8386873" y="2841538"/>
            <a:ext cx="3515640" cy="2957578"/>
            <a:chOff x="4710921" y="1927783"/>
            <a:chExt cx="6520752" cy="4236458"/>
          </a:xfrm>
        </p:grpSpPr>
        <p:sp>
          <p:nvSpPr>
            <p:cNvPr id="8" name="Oval 7">
              <a:extLst>
                <a:ext uri="{FF2B5EF4-FFF2-40B4-BE49-F238E27FC236}">
                  <a16:creationId xmlns:a16="http://schemas.microsoft.com/office/drawing/2014/main" id="{2040A956-8D3C-5B41-9CC3-78338C60AC8D}"/>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9" name="Rounded Rectangle 8">
              <a:extLst>
                <a:ext uri="{FF2B5EF4-FFF2-40B4-BE49-F238E27FC236}">
                  <a16:creationId xmlns:a16="http://schemas.microsoft.com/office/drawing/2014/main" id="{5E565595-D2A4-634D-A136-2D7D73AAC683}"/>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0" name="Rounded Rectangle 9">
              <a:extLst>
                <a:ext uri="{FF2B5EF4-FFF2-40B4-BE49-F238E27FC236}">
                  <a16:creationId xmlns:a16="http://schemas.microsoft.com/office/drawing/2014/main" id="{C19ED648-2DB4-764E-9065-7A7D3D5704B6}"/>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1" name="Rounded Rectangle 10">
              <a:extLst>
                <a:ext uri="{FF2B5EF4-FFF2-40B4-BE49-F238E27FC236}">
                  <a16:creationId xmlns:a16="http://schemas.microsoft.com/office/drawing/2014/main" id="{482427EB-9A4D-7F47-857F-9336AD56C1EE}"/>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2" name="Rounded Rectangle 11">
              <a:extLst>
                <a:ext uri="{FF2B5EF4-FFF2-40B4-BE49-F238E27FC236}">
                  <a16:creationId xmlns:a16="http://schemas.microsoft.com/office/drawing/2014/main" id="{A04F25EA-F208-9F41-95A5-ADA78B3744CA}"/>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3" name="Rounded Rectangle 12">
              <a:extLst>
                <a:ext uri="{FF2B5EF4-FFF2-40B4-BE49-F238E27FC236}">
                  <a16:creationId xmlns:a16="http://schemas.microsoft.com/office/drawing/2014/main" id="{ED1148A6-82CA-034C-84E3-07D8053DEB8D}"/>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4" name="Curved Connector 13">
              <a:extLst>
                <a:ext uri="{FF2B5EF4-FFF2-40B4-BE49-F238E27FC236}">
                  <a16:creationId xmlns:a16="http://schemas.microsoft.com/office/drawing/2014/main" id="{A5527175-C4F5-A14A-A08B-87FF0BFD00B4}"/>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5B379B83-7FEA-1748-9DB9-C0B281024437}"/>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A962AD2-ACB2-3641-8E4F-444089D6F873}"/>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17" name="TextBox 16">
              <a:extLst>
                <a:ext uri="{FF2B5EF4-FFF2-40B4-BE49-F238E27FC236}">
                  <a16:creationId xmlns:a16="http://schemas.microsoft.com/office/drawing/2014/main" id="{4256858B-D502-914E-BF97-F31BD09BECA0}"/>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18" name="Curved Connector 17">
              <a:extLst>
                <a:ext uri="{FF2B5EF4-FFF2-40B4-BE49-F238E27FC236}">
                  <a16:creationId xmlns:a16="http://schemas.microsoft.com/office/drawing/2014/main" id="{C2F9BCF3-485E-5E43-BBD2-2792FBE757FE}"/>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E0F620F5-69E4-7249-A0DC-05A4AF5B59ED}"/>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C7603B8-D36B-5342-95EE-E18C9938989D}"/>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1" name="TextBox 20">
              <a:extLst>
                <a:ext uri="{FF2B5EF4-FFF2-40B4-BE49-F238E27FC236}">
                  <a16:creationId xmlns:a16="http://schemas.microsoft.com/office/drawing/2014/main" id="{0ACC0FEB-20DC-6349-A03A-32F58EC4CF63}"/>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2" name="Curved Connector 21">
              <a:extLst>
                <a:ext uri="{FF2B5EF4-FFF2-40B4-BE49-F238E27FC236}">
                  <a16:creationId xmlns:a16="http://schemas.microsoft.com/office/drawing/2014/main" id="{7F178F4D-F0BC-7A4F-B8DD-F973387F56E5}"/>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508C7F5B-43FB-7144-ADB7-F6D304417061}"/>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E0509DD9-007E-3940-A374-6167EB9D3B0A}"/>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5" name="TextBox 24">
              <a:extLst>
                <a:ext uri="{FF2B5EF4-FFF2-40B4-BE49-F238E27FC236}">
                  <a16:creationId xmlns:a16="http://schemas.microsoft.com/office/drawing/2014/main" id="{21ADBA61-01B4-E54B-A7EB-A1B80DBAA2EA}"/>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6" name="Curved Connector 25">
              <a:extLst>
                <a:ext uri="{FF2B5EF4-FFF2-40B4-BE49-F238E27FC236}">
                  <a16:creationId xmlns:a16="http://schemas.microsoft.com/office/drawing/2014/main" id="{1274C705-2717-4F40-A906-3226D388F8BF}"/>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026192E9-C2B1-5744-9230-8CB3A17796E5}"/>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0A2B641-3D5E-BE40-9F2E-FF6DFFF5992F}"/>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29" name="TextBox 28">
              <a:extLst>
                <a:ext uri="{FF2B5EF4-FFF2-40B4-BE49-F238E27FC236}">
                  <a16:creationId xmlns:a16="http://schemas.microsoft.com/office/drawing/2014/main" id="{E784C7FA-2590-B648-83C1-A65DB8D4509B}"/>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30" name="Rectangle 29">
              <a:extLst>
                <a:ext uri="{FF2B5EF4-FFF2-40B4-BE49-F238E27FC236}">
                  <a16:creationId xmlns:a16="http://schemas.microsoft.com/office/drawing/2014/main" id="{ECA1B679-F835-B24F-89D8-AFAA550DA890}"/>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1" name="Rectangle 30">
              <a:extLst>
                <a:ext uri="{FF2B5EF4-FFF2-40B4-BE49-F238E27FC236}">
                  <a16:creationId xmlns:a16="http://schemas.microsoft.com/office/drawing/2014/main" id="{8B850EF0-7ED6-3549-A853-E9BED73B8110}"/>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2" name="Rectangle 31">
              <a:extLst>
                <a:ext uri="{FF2B5EF4-FFF2-40B4-BE49-F238E27FC236}">
                  <a16:creationId xmlns:a16="http://schemas.microsoft.com/office/drawing/2014/main" id="{65616602-4B43-9946-BC56-14A58B114A11}"/>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spTree>
    <p:extLst>
      <p:ext uri="{BB962C8B-B14F-4D97-AF65-F5344CB8AC3E}">
        <p14:creationId xmlns:p14="http://schemas.microsoft.com/office/powerpoint/2010/main" val="379448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DDA52-C327-5348-9C54-732B0DF38444}"/>
              </a:ext>
            </a:extLst>
          </p:cNvPr>
          <p:cNvSpPr>
            <a:spLocks noGrp="1"/>
          </p:cNvSpPr>
          <p:nvPr>
            <p:ph type="title"/>
          </p:nvPr>
        </p:nvSpPr>
        <p:spPr/>
        <p:txBody>
          <a:bodyPr/>
          <a:lstStyle/>
          <a:p>
            <a:r>
              <a:rPr lang="en-US" dirty="0"/>
              <a:t>Add and Create new Files in a Repository (I)</a:t>
            </a:r>
          </a:p>
        </p:txBody>
      </p:sp>
      <p:sp>
        <p:nvSpPr>
          <p:cNvPr id="4" name="Slide Number Placeholder 3">
            <a:extLst>
              <a:ext uri="{FF2B5EF4-FFF2-40B4-BE49-F238E27FC236}">
                <a16:creationId xmlns:a16="http://schemas.microsoft.com/office/drawing/2014/main" id="{989D5D85-A739-4F45-86F3-3804D0B7C36B}"/>
              </a:ext>
            </a:extLst>
          </p:cNvPr>
          <p:cNvSpPr>
            <a:spLocks noGrp="1"/>
          </p:cNvSpPr>
          <p:nvPr>
            <p:ph type="sldNum" sz="quarter" idx="12"/>
          </p:nvPr>
        </p:nvSpPr>
        <p:spPr/>
        <p:txBody>
          <a:bodyPr/>
          <a:lstStyle/>
          <a:p>
            <a:fld id="{051C7006-7120-F341-A188-F97DDD913081}" type="slidenum">
              <a:rPr lang="en-US" smtClean="0"/>
              <a:pPr/>
              <a:t>44</a:t>
            </a:fld>
            <a:endParaRPr lang="en-US" dirty="0"/>
          </a:p>
        </p:txBody>
      </p:sp>
      <p:pic>
        <p:nvPicPr>
          <p:cNvPr id="5" name="Picture 4">
            <a:extLst>
              <a:ext uri="{FF2B5EF4-FFF2-40B4-BE49-F238E27FC236}">
                <a16:creationId xmlns:a16="http://schemas.microsoft.com/office/drawing/2014/main" id="{3F038AEB-6D48-9540-8DCD-9277A869EA2C}"/>
              </a:ext>
            </a:extLst>
          </p:cNvPr>
          <p:cNvPicPr>
            <a:picLocks noChangeAspect="1"/>
          </p:cNvPicPr>
          <p:nvPr/>
        </p:nvPicPr>
        <p:blipFill>
          <a:blip r:embed="rId2"/>
          <a:stretch>
            <a:fillRect/>
          </a:stretch>
        </p:blipFill>
        <p:spPr>
          <a:xfrm>
            <a:off x="609600" y="1420282"/>
            <a:ext cx="7970729" cy="5457138"/>
          </a:xfrm>
          <a:prstGeom prst="rect">
            <a:avLst/>
          </a:prstGeom>
        </p:spPr>
      </p:pic>
    </p:spTree>
    <p:extLst>
      <p:ext uri="{BB962C8B-B14F-4D97-AF65-F5344CB8AC3E}">
        <p14:creationId xmlns:p14="http://schemas.microsoft.com/office/powerpoint/2010/main" val="32190967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3CF93-67C4-2742-90A6-10C170E29D6D}"/>
              </a:ext>
            </a:extLst>
          </p:cNvPr>
          <p:cNvSpPr>
            <a:spLocks noGrp="1"/>
          </p:cNvSpPr>
          <p:nvPr>
            <p:ph type="title"/>
          </p:nvPr>
        </p:nvSpPr>
        <p:spPr/>
        <p:txBody>
          <a:bodyPr/>
          <a:lstStyle/>
          <a:p>
            <a:r>
              <a:rPr lang="en-US" dirty="0"/>
              <a:t>Pull from Repository (I)</a:t>
            </a:r>
          </a:p>
        </p:txBody>
      </p:sp>
      <p:sp>
        <p:nvSpPr>
          <p:cNvPr id="3" name="Content Placeholder 2">
            <a:extLst>
              <a:ext uri="{FF2B5EF4-FFF2-40B4-BE49-F238E27FC236}">
                <a16:creationId xmlns:a16="http://schemas.microsoft.com/office/drawing/2014/main" id="{4058C57A-9C91-B847-B5A9-99C4255559A4}"/>
              </a:ext>
            </a:extLst>
          </p:cNvPr>
          <p:cNvSpPr>
            <a:spLocks noGrp="1"/>
          </p:cNvSpPr>
          <p:nvPr>
            <p:ph idx="1"/>
          </p:nvPr>
        </p:nvSpPr>
        <p:spPr/>
        <p:txBody>
          <a:bodyPr/>
          <a:lstStyle/>
          <a:p>
            <a:r>
              <a:rPr lang="en-US" dirty="0"/>
              <a:t>Not ready yet, bear with us ....</a:t>
            </a:r>
          </a:p>
        </p:txBody>
      </p:sp>
      <p:sp>
        <p:nvSpPr>
          <p:cNvPr id="4" name="Slide Number Placeholder 3">
            <a:extLst>
              <a:ext uri="{FF2B5EF4-FFF2-40B4-BE49-F238E27FC236}">
                <a16:creationId xmlns:a16="http://schemas.microsoft.com/office/drawing/2014/main" id="{DCC89835-F4B9-0E4F-8A20-BF9D341FAEEC}"/>
              </a:ext>
            </a:extLst>
          </p:cNvPr>
          <p:cNvSpPr>
            <a:spLocks noGrp="1"/>
          </p:cNvSpPr>
          <p:nvPr>
            <p:ph type="sldNum" sz="quarter" idx="12"/>
          </p:nvPr>
        </p:nvSpPr>
        <p:spPr/>
        <p:txBody>
          <a:bodyPr/>
          <a:lstStyle/>
          <a:p>
            <a:fld id="{051C7006-7120-F341-A188-F97DDD913081}" type="slidenum">
              <a:rPr lang="en-US" smtClean="0"/>
              <a:pPr/>
              <a:t>45</a:t>
            </a:fld>
            <a:endParaRPr lang="en-US" dirty="0"/>
          </a:p>
        </p:txBody>
      </p:sp>
    </p:spTree>
    <p:extLst>
      <p:ext uri="{BB962C8B-B14F-4D97-AF65-F5344CB8AC3E}">
        <p14:creationId xmlns:p14="http://schemas.microsoft.com/office/powerpoint/2010/main" val="4018243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a:xfrm>
            <a:off x="609600" y="2229554"/>
            <a:ext cx="10972800" cy="2145675"/>
          </a:xfrm>
        </p:spPr>
        <p:txBody>
          <a:bodyPr>
            <a:normAutofit/>
          </a:bodyPr>
          <a:lstStyle/>
          <a:p>
            <a:r>
              <a:rPr lang="en-US" dirty="0">
                <a:latin typeface="+mn-lt"/>
              </a:rPr>
              <a:t>Command-line interface (CLI)</a:t>
            </a:r>
            <a:br>
              <a:rPr lang="en-US" dirty="0">
                <a:latin typeface="+mn-lt"/>
              </a:rPr>
            </a:br>
            <a:r>
              <a:rPr lang="en-US" dirty="0">
                <a:latin typeface="+mn-lt"/>
              </a:rPr>
              <a:t>This set of slides assumes that </a:t>
            </a:r>
            <a:br>
              <a:rPr lang="en-US" dirty="0">
                <a:latin typeface="+mn-lt"/>
              </a:rPr>
            </a:br>
            <a:r>
              <a:rPr lang="en-US" dirty="0">
                <a:latin typeface="+mn-lt"/>
              </a:rPr>
              <a:t>you have already installed git</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46</a:t>
            </a:fld>
            <a:endParaRPr lang="en-US" dirty="0"/>
          </a:p>
        </p:txBody>
      </p:sp>
    </p:spTree>
    <p:extLst>
      <p:ext uri="{BB962C8B-B14F-4D97-AF65-F5344CB8AC3E}">
        <p14:creationId xmlns:p14="http://schemas.microsoft.com/office/powerpoint/2010/main" val="324153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6B37-EE5F-CD4D-A9CB-58425C313CA4}"/>
              </a:ext>
            </a:extLst>
          </p:cNvPr>
          <p:cNvSpPr>
            <a:spLocks noGrp="1"/>
          </p:cNvSpPr>
          <p:nvPr>
            <p:ph type="title"/>
          </p:nvPr>
        </p:nvSpPr>
        <p:spPr/>
        <p:txBody>
          <a:bodyPr>
            <a:normAutofit/>
          </a:bodyPr>
          <a:lstStyle/>
          <a:p>
            <a:r>
              <a:rPr lang="en-US" dirty="0"/>
              <a:t>CLI: Your first time with git and GitHub (I)</a:t>
            </a:r>
          </a:p>
        </p:txBody>
      </p:sp>
      <p:sp>
        <p:nvSpPr>
          <p:cNvPr id="3" name="Content Placeholder 2">
            <a:extLst>
              <a:ext uri="{FF2B5EF4-FFF2-40B4-BE49-F238E27FC236}">
                <a16:creationId xmlns:a16="http://schemas.microsoft.com/office/drawing/2014/main" id="{1BAADE02-1F31-7D48-BA7B-665AF62CC603}"/>
              </a:ext>
            </a:extLst>
          </p:cNvPr>
          <p:cNvSpPr>
            <a:spLocks noGrp="1"/>
          </p:cNvSpPr>
          <p:nvPr>
            <p:ph idx="1"/>
          </p:nvPr>
        </p:nvSpPr>
        <p:spPr>
          <a:xfrm>
            <a:off x="609600" y="1600201"/>
            <a:ext cx="10972800" cy="4525963"/>
          </a:xfrm>
        </p:spPr>
        <p:txBody>
          <a:bodyPr>
            <a:normAutofit/>
          </a:bodyPr>
          <a:lstStyle/>
          <a:p>
            <a:pPr marL="0" indent="0">
              <a:spcBef>
                <a:spcPts val="0"/>
              </a:spcBef>
              <a:buNone/>
            </a:pPr>
            <a:r>
              <a:rPr lang="en-US" sz="2000" dirty="0"/>
              <a:t>CLI for git on Windows: </a:t>
            </a:r>
            <a:r>
              <a:rPr lang="en-US" sz="2000" u="sng" dirty="0">
                <a:hlinkClick r:id="rId2"/>
              </a:rPr>
              <a:t>https://gitforwindows.org</a:t>
            </a:r>
            <a:endParaRPr lang="en-US" sz="2000" dirty="0"/>
          </a:p>
          <a:p>
            <a:pPr marL="0" indent="0">
              <a:spcBef>
                <a:spcPts val="0"/>
              </a:spcBef>
              <a:buNone/>
            </a:pPr>
            <a:endParaRPr lang="en-US" sz="2800" dirty="0"/>
          </a:p>
          <a:p>
            <a:pPr marL="0" indent="0">
              <a:spcBef>
                <a:spcPts val="0"/>
              </a:spcBef>
              <a:buNone/>
            </a:pPr>
            <a:r>
              <a:rPr lang="en-US" sz="2800" dirty="0"/>
              <a:t>After installing git and GitHub desktop, if you are using CLI:</a:t>
            </a:r>
          </a:p>
          <a:p>
            <a:pPr>
              <a:spcBef>
                <a:spcPts val="0"/>
              </a:spcBef>
            </a:pPr>
            <a:r>
              <a:rPr lang="en-US" sz="2800" dirty="0"/>
              <a:t>Set up git with your user name and email</a:t>
            </a:r>
          </a:p>
          <a:p>
            <a:pPr>
              <a:spcBef>
                <a:spcPts val="0"/>
              </a:spcBef>
            </a:pPr>
            <a:endParaRPr lang="en-US" sz="2800" dirty="0"/>
          </a:p>
          <a:p>
            <a:pPr marL="0" indent="0">
              <a:buNone/>
            </a:pPr>
            <a:endParaRPr lang="en-US" sz="2800" dirty="0"/>
          </a:p>
          <a:p>
            <a:pPr>
              <a:spcBef>
                <a:spcPts val="0"/>
              </a:spcBef>
            </a:pPr>
            <a:r>
              <a:rPr lang="en-US" sz="2800" dirty="0"/>
              <a:t>Set up </a:t>
            </a:r>
            <a:r>
              <a:rPr lang="en-US" sz="2800" dirty="0" err="1"/>
              <a:t>ssh</a:t>
            </a:r>
            <a:r>
              <a:rPr lang="en-US" sz="2800" dirty="0"/>
              <a:t> on your computer</a:t>
            </a:r>
          </a:p>
          <a:p>
            <a:pPr lvl="1">
              <a:spcBef>
                <a:spcPts val="0"/>
              </a:spcBef>
            </a:pPr>
            <a:r>
              <a:rPr lang="en-US" dirty="0"/>
              <a:t>See if you have files ~/.</a:t>
            </a:r>
            <a:r>
              <a:rPr lang="en-US" dirty="0" err="1"/>
              <a:t>ssh</a:t>
            </a:r>
            <a:r>
              <a:rPr lang="en-US" dirty="0"/>
              <a:t>/</a:t>
            </a:r>
            <a:r>
              <a:rPr lang="en-US" dirty="0" err="1"/>
              <a:t>id_rsa</a:t>
            </a:r>
            <a:r>
              <a:rPr lang="en-US" dirty="0"/>
              <a:t> and ~/.</a:t>
            </a:r>
            <a:r>
              <a:rPr lang="en-US" dirty="0" err="1"/>
              <a:t>ssh</a:t>
            </a:r>
            <a:r>
              <a:rPr lang="en-US" dirty="0"/>
              <a:t>/</a:t>
            </a:r>
            <a:r>
              <a:rPr lang="en-US" dirty="0" err="1"/>
              <a:t>id_rsa.pub</a:t>
            </a:r>
            <a:r>
              <a:rPr lang="en-US" dirty="0"/>
              <a:t>.</a:t>
            </a:r>
          </a:p>
          <a:p>
            <a:pPr lvl="1">
              <a:spcBef>
                <a:spcPts val="0"/>
              </a:spcBef>
            </a:pPr>
            <a:r>
              <a:rPr lang="en-US" dirty="0"/>
              <a:t>If not, create such public/private keys:</a:t>
            </a:r>
          </a:p>
          <a:p>
            <a:endParaRPr lang="en-US" sz="2800" dirty="0"/>
          </a:p>
          <a:p>
            <a:endParaRPr lang="en-US" dirty="0"/>
          </a:p>
        </p:txBody>
      </p:sp>
      <p:pic>
        <p:nvPicPr>
          <p:cNvPr id="5" name="Picture 4">
            <a:extLst>
              <a:ext uri="{FF2B5EF4-FFF2-40B4-BE49-F238E27FC236}">
                <a16:creationId xmlns:a16="http://schemas.microsoft.com/office/drawing/2014/main" id="{590B0441-AC99-B742-8EB5-C00C8E724664}"/>
              </a:ext>
            </a:extLst>
          </p:cNvPr>
          <p:cNvPicPr>
            <a:picLocks noChangeAspect="1"/>
          </p:cNvPicPr>
          <p:nvPr/>
        </p:nvPicPr>
        <p:blipFill>
          <a:blip r:embed="rId3"/>
          <a:stretch>
            <a:fillRect/>
          </a:stretch>
        </p:blipFill>
        <p:spPr>
          <a:xfrm>
            <a:off x="584200" y="3262731"/>
            <a:ext cx="8356600" cy="863600"/>
          </a:xfrm>
          <a:prstGeom prst="rect">
            <a:avLst/>
          </a:prstGeom>
        </p:spPr>
      </p:pic>
      <p:sp>
        <p:nvSpPr>
          <p:cNvPr id="6" name="Rectangle 5">
            <a:extLst>
              <a:ext uri="{FF2B5EF4-FFF2-40B4-BE49-F238E27FC236}">
                <a16:creationId xmlns:a16="http://schemas.microsoft.com/office/drawing/2014/main" id="{B821A9CF-4A29-E641-B4C7-B0CD3F156232}"/>
              </a:ext>
            </a:extLst>
          </p:cNvPr>
          <p:cNvSpPr/>
          <p:nvPr/>
        </p:nvSpPr>
        <p:spPr>
          <a:xfrm>
            <a:off x="411892" y="6411740"/>
            <a:ext cx="7620000" cy="369332"/>
          </a:xfrm>
          <a:prstGeom prst="rect">
            <a:avLst/>
          </a:prstGeom>
        </p:spPr>
        <p:txBody>
          <a:bodyPr wrap="square">
            <a:spAutoFit/>
          </a:bodyPr>
          <a:lstStyle/>
          <a:p>
            <a:r>
              <a:rPr lang="en-US" dirty="0"/>
              <a:t>Source : </a:t>
            </a:r>
            <a:r>
              <a:rPr lang="en-US" dirty="0">
                <a:hlinkClick r:id="rId4"/>
              </a:rPr>
              <a:t>https://kbroman.org/github_tutorial/pages/first_time.html</a:t>
            </a:r>
            <a:endParaRPr lang="en-US" dirty="0"/>
          </a:p>
        </p:txBody>
      </p:sp>
      <p:pic>
        <p:nvPicPr>
          <p:cNvPr id="7" name="Picture 6">
            <a:extLst>
              <a:ext uri="{FF2B5EF4-FFF2-40B4-BE49-F238E27FC236}">
                <a16:creationId xmlns:a16="http://schemas.microsoft.com/office/drawing/2014/main" id="{E295AC7E-6C30-2741-981F-E3F36CF9BBBB}"/>
              </a:ext>
            </a:extLst>
          </p:cNvPr>
          <p:cNvPicPr>
            <a:picLocks noChangeAspect="1"/>
          </p:cNvPicPr>
          <p:nvPr/>
        </p:nvPicPr>
        <p:blipFill>
          <a:blip r:embed="rId5"/>
          <a:stretch>
            <a:fillRect/>
          </a:stretch>
        </p:blipFill>
        <p:spPr>
          <a:xfrm>
            <a:off x="609600" y="5516564"/>
            <a:ext cx="8305800" cy="609600"/>
          </a:xfrm>
          <a:prstGeom prst="rect">
            <a:avLst/>
          </a:prstGeom>
        </p:spPr>
      </p:pic>
      <p:sp>
        <p:nvSpPr>
          <p:cNvPr id="8" name="TextShape 3">
            <a:extLst>
              <a:ext uri="{FF2B5EF4-FFF2-40B4-BE49-F238E27FC236}">
                <a16:creationId xmlns:a16="http://schemas.microsoft.com/office/drawing/2014/main" id="{F180F7D3-DC5E-AF42-9FD0-4944321D4D38}"/>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47</a:t>
            </a:fld>
            <a:endParaRPr lang="en-US" sz="1300" spc="-1" dirty="0">
              <a:solidFill>
                <a:srgbClr val="FFFFFF"/>
              </a:solidFill>
              <a:latin typeface="Times New Roman"/>
            </a:endParaRPr>
          </a:p>
        </p:txBody>
      </p:sp>
    </p:spTree>
    <p:extLst>
      <p:ext uri="{BB962C8B-B14F-4D97-AF65-F5344CB8AC3E}">
        <p14:creationId xmlns:p14="http://schemas.microsoft.com/office/powerpoint/2010/main" val="4095426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A5A4-DF55-CA4C-ACFC-02641153BDDD}"/>
              </a:ext>
            </a:extLst>
          </p:cNvPr>
          <p:cNvSpPr>
            <a:spLocks noGrp="1"/>
          </p:cNvSpPr>
          <p:nvPr>
            <p:ph type="title"/>
          </p:nvPr>
        </p:nvSpPr>
        <p:spPr/>
        <p:txBody>
          <a:bodyPr/>
          <a:lstStyle/>
          <a:p>
            <a:r>
              <a:rPr lang="en-US" dirty="0"/>
              <a:t>CLI: Your first time with git and GitHub (II)</a:t>
            </a:r>
          </a:p>
        </p:txBody>
      </p:sp>
      <p:sp>
        <p:nvSpPr>
          <p:cNvPr id="3" name="Content Placeholder 2">
            <a:extLst>
              <a:ext uri="{FF2B5EF4-FFF2-40B4-BE49-F238E27FC236}">
                <a16:creationId xmlns:a16="http://schemas.microsoft.com/office/drawing/2014/main" id="{FD9F7E66-0B82-D04E-BEB8-9A11D67A6AA5}"/>
              </a:ext>
            </a:extLst>
          </p:cNvPr>
          <p:cNvSpPr>
            <a:spLocks noGrp="1"/>
          </p:cNvSpPr>
          <p:nvPr>
            <p:ph idx="1"/>
          </p:nvPr>
        </p:nvSpPr>
        <p:spPr/>
        <p:txBody>
          <a:bodyPr>
            <a:normAutofit lnSpcReduction="10000"/>
          </a:bodyPr>
          <a:lstStyle/>
          <a:p>
            <a:r>
              <a:rPr lang="en-US" dirty="0"/>
              <a:t>Copy your public key (the contents of the newly created </a:t>
            </a:r>
            <a:r>
              <a:rPr lang="en-US" dirty="0" err="1"/>
              <a:t>id_rsa.pub</a:t>
            </a:r>
            <a:r>
              <a:rPr lang="en-US" dirty="0"/>
              <a:t> file) into your clipboard – e.g., on Mac</a:t>
            </a:r>
          </a:p>
          <a:p>
            <a:endParaRPr lang="en-US" dirty="0"/>
          </a:p>
          <a:p>
            <a:r>
              <a:rPr lang="en-US" dirty="0"/>
              <a:t>Paste your </a:t>
            </a:r>
            <a:r>
              <a:rPr lang="en-US" dirty="0" err="1"/>
              <a:t>ssh</a:t>
            </a:r>
            <a:r>
              <a:rPr lang="en-US" dirty="0"/>
              <a:t> public key into your GitHub account settings</a:t>
            </a:r>
          </a:p>
          <a:p>
            <a:pPr lvl="1"/>
            <a:r>
              <a:rPr lang="en-US" dirty="0"/>
              <a:t>Go to your GitHub </a:t>
            </a:r>
            <a:r>
              <a:rPr lang="en-US" dirty="0">
                <a:hlinkClick r:id="rId2"/>
              </a:rPr>
              <a:t>Account Settings</a:t>
            </a:r>
            <a:endParaRPr lang="en-US" dirty="0"/>
          </a:p>
          <a:p>
            <a:pPr lvl="1"/>
            <a:r>
              <a:rPr lang="en-US" dirty="0"/>
              <a:t>Click “</a:t>
            </a:r>
            <a:r>
              <a:rPr lang="en-US" dirty="0">
                <a:hlinkClick r:id="rId3"/>
              </a:rPr>
              <a:t>SSH Keys</a:t>
            </a:r>
            <a:r>
              <a:rPr lang="en-US" dirty="0"/>
              <a:t>” on the left.</a:t>
            </a:r>
          </a:p>
          <a:p>
            <a:pPr lvl="1"/>
            <a:r>
              <a:rPr lang="en-US" dirty="0"/>
              <a:t>Click “Add SSH Key” on the right.</a:t>
            </a:r>
          </a:p>
          <a:p>
            <a:pPr lvl="1"/>
            <a:r>
              <a:rPr lang="en-US" dirty="0"/>
              <a:t>Add a label (like “My laptop”) and paste the public key into the big text box.</a:t>
            </a:r>
          </a:p>
          <a:p>
            <a:endParaRPr lang="en-US" dirty="0"/>
          </a:p>
          <a:p>
            <a:endParaRPr lang="en-US" dirty="0"/>
          </a:p>
        </p:txBody>
      </p:sp>
      <p:pic>
        <p:nvPicPr>
          <p:cNvPr id="5" name="Picture 4">
            <a:extLst>
              <a:ext uri="{FF2B5EF4-FFF2-40B4-BE49-F238E27FC236}">
                <a16:creationId xmlns:a16="http://schemas.microsoft.com/office/drawing/2014/main" id="{CBC847C5-E6EB-9247-866D-6AB9AD8F3C10}"/>
              </a:ext>
            </a:extLst>
          </p:cNvPr>
          <p:cNvPicPr>
            <a:picLocks noChangeAspect="1"/>
          </p:cNvPicPr>
          <p:nvPr/>
        </p:nvPicPr>
        <p:blipFill>
          <a:blip r:embed="rId4"/>
          <a:stretch>
            <a:fillRect/>
          </a:stretch>
        </p:blipFill>
        <p:spPr>
          <a:xfrm>
            <a:off x="609600" y="2550115"/>
            <a:ext cx="8343900" cy="622300"/>
          </a:xfrm>
          <a:prstGeom prst="rect">
            <a:avLst/>
          </a:prstGeom>
        </p:spPr>
      </p:pic>
      <p:sp>
        <p:nvSpPr>
          <p:cNvPr id="6" name="Rectangle 5">
            <a:extLst>
              <a:ext uri="{FF2B5EF4-FFF2-40B4-BE49-F238E27FC236}">
                <a16:creationId xmlns:a16="http://schemas.microsoft.com/office/drawing/2014/main" id="{3AF55AEB-F445-4049-B77E-37770750C180}"/>
              </a:ext>
            </a:extLst>
          </p:cNvPr>
          <p:cNvSpPr/>
          <p:nvPr/>
        </p:nvSpPr>
        <p:spPr>
          <a:xfrm>
            <a:off x="411892" y="6411740"/>
            <a:ext cx="7620000" cy="369332"/>
          </a:xfrm>
          <a:prstGeom prst="rect">
            <a:avLst/>
          </a:prstGeom>
        </p:spPr>
        <p:txBody>
          <a:bodyPr wrap="square">
            <a:spAutoFit/>
          </a:bodyPr>
          <a:lstStyle/>
          <a:p>
            <a:r>
              <a:rPr lang="en-US" dirty="0"/>
              <a:t>From: </a:t>
            </a:r>
            <a:r>
              <a:rPr lang="en-US" dirty="0">
                <a:hlinkClick r:id="rId5"/>
              </a:rPr>
              <a:t>https://kbroman.org/github_tutorial/pages/first_time.html</a:t>
            </a:r>
            <a:endParaRPr lang="en-US" dirty="0"/>
          </a:p>
        </p:txBody>
      </p:sp>
      <p:sp>
        <p:nvSpPr>
          <p:cNvPr id="7" name="TextShape 3">
            <a:extLst>
              <a:ext uri="{FF2B5EF4-FFF2-40B4-BE49-F238E27FC236}">
                <a16:creationId xmlns:a16="http://schemas.microsoft.com/office/drawing/2014/main" id="{240B5DCF-EF4B-A343-A205-F5C3CB8FE6C3}"/>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48</a:t>
            </a:fld>
            <a:endParaRPr lang="en-US" sz="1300" spc="-1" dirty="0">
              <a:solidFill>
                <a:srgbClr val="FFFFFF"/>
              </a:solidFill>
              <a:latin typeface="Times New Roman"/>
            </a:endParaRPr>
          </a:p>
        </p:txBody>
      </p:sp>
    </p:spTree>
    <p:extLst>
      <p:ext uri="{BB962C8B-B14F-4D97-AF65-F5344CB8AC3E}">
        <p14:creationId xmlns:p14="http://schemas.microsoft.com/office/powerpoint/2010/main" val="270083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A18D-4D81-7544-A8B1-89687B71E31D}"/>
              </a:ext>
            </a:extLst>
          </p:cNvPr>
          <p:cNvSpPr>
            <a:spLocks noGrp="1"/>
          </p:cNvSpPr>
          <p:nvPr>
            <p:ph type="title"/>
          </p:nvPr>
        </p:nvSpPr>
        <p:spPr/>
        <p:txBody>
          <a:bodyPr/>
          <a:lstStyle/>
          <a:p>
            <a:r>
              <a:rPr lang="en-US" dirty="0"/>
              <a:t>CLI: Your first time with git and GitHub (III)</a:t>
            </a:r>
          </a:p>
        </p:txBody>
      </p:sp>
      <p:sp>
        <p:nvSpPr>
          <p:cNvPr id="3" name="Content Placeholder 2">
            <a:extLst>
              <a:ext uri="{FF2B5EF4-FFF2-40B4-BE49-F238E27FC236}">
                <a16:creationId xmlns:a16="http://schemas.microsoft.com/office/drawing/2014/main" id="{F81B7022-1A51-BE4B-B247-A737D7AA002A}"/>
              </a:ext>
            </a:extLst>
          </p:cNvPr>
          <p:cNvSpPr>
            <a:spLocks noGrp="1"/>
          </p:cNvSpPr>
          <p:nvPr>
            <p:ph idx="1"/>
          </p:nvPr>
        </p:nvSpPr>
        <p:spPr/>
        <p:txBody>
          <a:bodyPr/>
          <a:lstStyle/>
          <a:p>
            <a:r>
              <a:rPr lang="en-US" dirty="0"/>
              <a:t>In a terminal/shell, type the following to test it:</a:t>
            </a:r>
          </a:p>
          <a:p>
            <a:endParaRPr lang="en-US" dirty="0"/>
          </a:p>
          <a:p>
            <a:endParaRPr lang="en-US" dirty="0"/>
          </a:p>
          <a:p>
            <a:r>
              <a:rPr lang="en-US" dirty="0"/>
              <a:t>If it says something like the following, it worked:</a:t>
            </a:r>
          </a:p>
        </p:txBody>
      </p:sp>
      <p:pic>
        <p:nvPicPr>
          <p:cNvPr id="5" name="Picture 4">
            <a:extLst>
              <a:ext uri="{FF2B5EF4-FFF2-40B4-BE49-F238E27FC236}">
                <a16:creationId xmlns:a16="http://schemas.microsoft.com/office/drawing/2014/main" id="{6DBEF297-2ACF-604B-A6F4-8CEDF1A2D051}"/>
              </a:ext>
            </a:extLst>
          </p:cNvPr>
          <p:cNvPicPr>
            <a:picLocks noChangeAspect="1"/>
          </p:cNvPicPr>
          <p:nvPr/>
        </p:nvPicPr>
        <p:blipFill>
          <a:blip r:embed="rId2"/>
          <a:stretch>
            <a:fillRect/>
          </a:stretch>
        </p:blipFill>
        <p:spPr>
          <a:xfrm>
            <a:off x="609600" y="2271241"/>
            <a:ext cx="8369300" cy="635000"/>
          </a:xfrm>
          <a:prstGeom prst="rect">
            <a:avLst/>
          </a:prstGeom>
        </p:spPr>
      </p:pic>
      <p:pic>
        <p:nvPicPr>
          <p:cNvPr id="6" name="Picture 5">
            <a:extLst>
              <a:ext uri="{FF2B5EF4-FFF2-40B4-BE49-F238E27FC236}">
                <a16:creationId xmlns:a16="http://schemas.microsoft.com/office/drawing/2014/main" id="{0C2FA1E2-24F7-F54D-8697-4E9D6E392B4D}"/>
              </a:ext>
            </a:extLst>
          </p:cNvPr>
          <p:cNvPicPr>
            <a:picLocks noChangeAspect="1"/>
          </p:cNvPicPr>
          <p:nvPr/>
        </p:nvPicPr>
        <p:blipFill>
          <a:blip r:embed="rId3"/>
          <a:stretch>
            <a:fillRect/>
          </a:stretch>
        </p:blipFill>
        <p:spPr>
          <a:xfrm>
            <a:off x="609600" y="4065352"/>
            <a:ext cx="8343900" cy="901700"/>
          </a:xfrm>
          <a:prstGeom prst="rect">
            <a:avLst/>
          </a:prstGeom>
        </p:spPr>
      </p:pic>
      <p:sp>
        <p:nvSpPr>
          <p:cNvPr id="7" name="Rectangle 6">
            <a:extLst>
              <a:ext uri="{FF2B5EF4-FFF2-40B4-BE49-F238E27FC236}">
                <a16:creationId xmlns:a16="http://schemas.microsoft.com/office/drawing/2014/main" id="{350B23A2-641C-AF40-BDFE-5812539D3875}"/>
              </a:ext>
            </a:extLst>
          </p:cNvPr>
          <p:cNvSpPr/>
          <p:nvPr/>
        </p:nvSpPr>
        <p:spPr>
          <a:xfrm>
            <a:off x="411892" y="6411740"/>
            <a:ext cx="7620000" cy="369332"/>
          </a:xfrm>
          <a:prstGeom prst="rect">
            <a:avLst/>
          </a:prstGeom>
        </p:spPr>
        <p:txBody>
          <a:bodyPr wrap="square">
            <a:spAutoFit/>
          </a:bodyPr>
          <a:lstStyle/>
          <a:p>
            <a:r>
              <a:rPr lang="en-US" dirty="0"/>
              <a:t>From: </a:t>
            </a:r>
            <a:r>
              <a:rPr lang="en-US" dirty="0">
                <a:hlinkClick r:id="rId4"/>
              </a:rPr>
              <a:t>https://kbroman.org/github_tutorial/pages/first_time.html</a:t>
            </a:r>
            <a:endParaRPr lang="en-US" dirty="0"/>
          </a:p>
        </p:txBody>
      </p:sp>
      <p:sp>
        <p:nvSpPr>
          <p:cNvPr id="8" name="TextShape 3">
            <a:extLst>
              <a:ext uri="{FF2B5EF4-FFF2-40B4-BE49-F238E27FC236}">
                <a16:creationId xmlns:a16="http://schemas.microsoft.com/office/drawing/2014/main" id="{EF3B65D8-1726-784B-8394-27D3BC4F6169}"/>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49</a:t>
            </a:fld>
            <a:endParaRPr lang="en-US" sz="1300" spc="-1" dirty="0">
              <a:solidFill>
                <a:srgbClr val="FFFFFF"/>
              </a:solidFill>
              <a:latin typeface="Times New Roman"/>
            </a:endParaRPr>
          </a:p>
        </p:txBody>
      </p:sp>
    </p:spTree>
    <p:extLst>
      <p:ext uri="{BB962C8B-B14F-4D97-AF65-F5344CB8AC3E}">
        <p14:creationId xmlns:p14="http://schemas.microsoft.com/office/powerpoint/2010/main" val="3087291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F5D1-2CF8-C540-924E-D64B5553D49E}"/>
              </a:ext>
            </a:extLst>
          </p:cNvPr>
          <p:cNvSpPr>
            <a:spLocks noGrp="1"/>
          </p:cNvSpPr>
          <p:nvPr>
            <p:ph type="title"/>
          </p:nvPr>
        </p:nvSpPr>
        <p:spPr/>
        <p:txBody>
          <a:bodyPr/>
          <a:lstStyle/>
          <a:p>
            <a:r>
              <a:rPr lang="en-US" dirty="0">
                <a:latin typeface="+mn-lt"/>
              </a:rPr>
              <a:t>Git and GitHub</a:t>
            </a:r>
          </a:p>
        </p:txBody>
      </p:sp>
      <p:sp>
        <p:nvSpPr>
          <p:cNvPr id="4" name="TextShape 3">
            <a:extLst>
              <a:ext uri="{FF2B5EF4-FFF2-40B4-BE49-F238E27FC236}">
                <a16:creationId xmlns:a16="http://schemas.microsoft.com/office/drawing/2014/main" id="{8772F560-96DA-9249-833B-58233A3F401A}"/>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a:t>
            </a:fld>
            <a:endParaRPr lang="en-US" sz="1300" spc="-1" dirty="0">
              <a:solidFill>
                <a:srgbClr val="FFFFFF"/>
              </a:solidFill>
              <a:latin typeface="Times New Roman"/>
            </a:endParaRPr>
          </a:p>
        </p:txBody>
      </p:sp>
    </p:spTree>
    <p:extLst>
      <p:ext uri="{BB962C8B-B14F-4D97-AF65-F5344CB8AC3E}">
        <p14:creationId xmlns:p14="http://schemas.microsoft.com/office/powerpoint/2010/main" val="41511721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B3A21-2361-FF42-88B0-7ACFDB9B95C3}"/>
              </a:ext>
            </a:extLst>
          </p:cNvPr>
          <p:cNvSpPr>
            <a:spLocks noGrp="1"/>
          </p:cNvSpPr>
          <p:nvPr>
            <p:ph type="title"/>
          </p:nvPr>
        </p:nvSpPr>
        <p:spPr/>
        <p:txBody>
          <a:bodyPr/>
          <a:lstStyle/>
          <a:p>
            <a:r>
              <a:rPr lang="en-US" dirty="0"/>
              <a:t>Use git and GitHub</a:t>
            </a:r>
          </a:p>
        </p:txBody>
      </p:sp>
      <p:sp>
        <p:nvSpPr>
          <p:cNvPr id="3" name="Content Placeholder 2">
            <a:extLst>
              <a:ext uri="{FF2B5EF4-FFF2-40B4-BE49-F238E27FC236}">
                <a16:creationId xmlns:a16="http://schemas.microsoft.com/office/drawing/2014/main" id="{E6BA94B1-455B-E44D-A925-C96415BD862A}"/>
              </a:ext>
            </a:extLst>
          </p:cNvPr>
          <p:cNvSpPr>
            <a:spLocks noGrp="1"/>
          </p:cNvSpPr>
          <p:nvPr>
            <p:ph idx="1"/>
          </p:nvPr>
        </p:nvSpPr>
        <p:spPr/>
        <p:txBody>
          <a:bodyPr>
            <a:normAutofit/>
          </a:bodyPr>
          <a:lstStyle/>
          <a:p>
            <a:r>
              <a:rPr lang="en-US" dirty="0"/>
              <a:t>The routine use of git involves just a few commands: </a:t>
            </a:r>
          </a:p>
          <a:p>
            <a:pPr lvl="1"/>
            <a:r>
              <a:rPr lang="en-US" dirty="0" err="1"/>
              <a:t>init</a:t>
            </a:r>
            <a:endParaRPr lang="en-US" dirty="0"/>
          </a:p>
          <a:p>
            <a:pPr lvl="1"/>
            <a:r>
              <a:rPr lang="en-US" dirty="0"/>
              <a:t>add and commit</a:t>
            </a:r>
          </a:p>
          <a:p>
            <a:pPr lvl="1"/>
            <a:r>
              <a:rPr lang="en-US" dirty="0"/>
              <a:t>push and pull</a:t>
            </a:r>
          </a:p>
          <a:p>
            <a:pPr lvl="1"/>
            <a:r>
              <a:rPr lang="en-US" dirty="0"/>
              <a:t>status</a:t>
            </a:r>
          </a:p>
          <a:p>
            <a:pPr lvl="1"/>
            <a:r>
              <a:rPr lang="en-US" dirty="0"/>
              <a:t>diff</a:t>
            </a:r>
          </a:p>
        </p:txBody>
      </p:sp>
      <p:sp>
        <p:nvSpPr>
          <p:cNvPr id="5" name="TextShape 3">
            <a:extLst>
              <a:ext uri="{FF2B5EF4-FFF2-40B4-BE49-F238E27FC236}">
                <a16:creationId xmlns:a16="http://schemas.microsoft.com/office/drawing/2014/main" id="{407BAACC-000B-664D-829A-00DCB710E0BA}"/>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50</a:t>
            </a:fld>
            <a:endParaRPr lang="en-US" sz="1300" spc="-1" dirty="0">
              <a:solidFill>
                <a:srgbClr val="FFFFFF"/>
              </a:solidFill>
              <a:latin typeface="Times New Roman"/>
            </a:endParaRPr>
          </a:p>
        </p:txBody>
      </p:sp>
    </p:spTree>
    <p:extLst>
      <p:ext uri="{BB962C8B-B14F-4D97-AF65-F5344CB8AC3E}">
        <p14:creationId xmlns:p14="http://schemas.microsoft.com/office/powerpoint/2010/main" val="2234654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FC7F1-D527-794C-8F79-F66A41B08391}"/>
              </a:ext>
            </a:extLst>
          </p:cNvPr>
          <p:cNvSpPr>
            <a:spLocks noGrp="1"/>
          </p:cNvSpPr>
          <p:nvPr>
            <p:ph type="title"/>
          </p:nvPr>
        </p:nvSpPr>
        <p:spPr/>
        <p:txBody>
          <a:bodyPr/>
          <a:lstStyle/>
          <a:p>
            <a:r>
              <a:rPr lang="en-US" dirty="0"/>
              <a:t>A new repo from scratch</a:t>
            </a:r>
          </a:p>
        </p:txBody>
      </p:sp>
      <p:sp>
        <p:nvSpPr>
          <p:cNvPr id="3" name="Content Placeholder 2">
            <a:extLst>
              <a:ext uri="{FF2B5EF4-FFF2-40B4-BE49-F238E27FC236}">
                <a16:creationId xmlns:a16="http://schemas.microsoft.com/office/drawing/2014/main" id="{112F7CC4-D2A8-8743-9501-2056A8EB948C}"/>
              </a:ext>
            </a:extLst>
          </p:cNvPr>
          <p:cNvSpPr>
            <a:spLocks noGrp="1"/>
          </p:cNvSpPr>
          <p:nvPr>
            <p:ph idx="1"/>
          </p:nvPr>
        </p:nvSpPr>
        <p:spPr/>
        <p:txBody>
          <a:bodyPr>
            <a:normAutofit fontScale="70000" lnSpcReduction="20000"/>
          </a:bodyPr>
          <a:lstStyle/>
          <a:p>
            <a:r>
              <a:rPr lang="en-US" sz="3400" dirty="0"/>
              <a:t>Create a directory to contain the project</a:t>
            </a:r>
          </a:p>
          <a:p>
            <a:pPr marL="0" indent="0">
              <a:buNone/>
            </a:pPr>
            <a:r>
              <a:rPr lang="en-US" sz="3400" dirty="0"/>
              <a:t>	$ </a:t>
            </a:r>
            <a:r>
              <a:rPr lang="en-US" sz="3400" dirty="0" err="1"/>
              <a:t>mkdir</a:t>
            </a:r>
            <a:r>
              <a:rPr lang="en-US" sz="3400" dirty="0"/>
              <a:t> </a:t>
            </a:r>
            <a:r>
              <a:rPr lang="en-US" sz="3400" dirty="0" err="1"/>
              <a:t>YourRepos</a:t>
            </a:r>
            <a:endParaRPr lang="en-US" sz="3400" dirty="0"/>
          </a:p>
          <a:p>
            <a:r>
              <a:rPr lang="en-US" sz="3400" dirty="0"/>
              <a:t>Go into the new directory</a:t>
            </a:r>
          </a:p>
          <a:p>
            <a:r>
              <a:rPr lang="en-US" sz="3400" dirty="0"/>
              <a:t>Type </a:t>
            </a:r>
            <a:r>
              <a:rPr lang="en-US" sz="3400" i="1" dirty="0"/>
              <a:t>git </a:t>
            </a:r>
            <a:r>
              <a:rPr lang="en-US" sz="3400" i="1" dirty="0" err="1"/>
              <a:t>init</a:t>
            </a:r>
            <a:endParaRPr lang="en-US" sz="3400" dirty="0"/>
          </a:p>
          <a:p>
            <a:pPr marL="0" indent="0">
              <a:buNone/>
            </a:pPr>
            <a:r>
              <a:rPr lang="en-US" sz="3400" i="1" dirty="0"/>
              <a:t>	$ git </a:t>
            </a:r>
            <a:r>
              <a:rPr lang="en-US" sz="3400" i="1" dirty="0" err="1"/>
              <a:t>init</a:t>
            </a:r>
            <a:endParaRPr lang="en-US" sz="3400" i="1" dirty="0"/>
          </a:p>
          <a:p>
            <a:r>
              <a:rPr lang="en-US" sz="3400" dirty="0"/>
              <a:t>Create a new file – </a:t>
            </a:r>
            <a:r>
              <a:rPr lang="en-US" sz="3400" dirty="0" err="1"/>
              <a:t>ReadMe.md</a:t>
            </a:r>
            <a:r>
              <a:rPr lang="en-US" sz="3400" dirty="0"/>
              <a:t> is a good start</a:t>
            </a:r>
          </a:p>
          <a:p>
            <a:pPr marL="0" indent="0">
              <a:buNone/>
            </a:pPr>
            <a:r>
              <a:rPr lang="en-US" sz="3400" dirty="0"/>
              <a:t>	</a:t>
            </a:r>
            <a:r>
              <a:rPr lang="en-US" sz="3400" i="1" dirty="0"/>
              <a:t>$ </a:t>
            </a:r>
            <a:r>
              <a:rPr lang="en-US" sz="3400" dirty="0"/>
              <a:t>echo "# </a:t>
            </a:r>
            <a:r>
              <a:rPr lang="en-US" sz="3400" dirty="0" err="1"/>
              <a:t>YourRepos</a:t>
            </a:r>
            <a:r>
              <a:rPr lang="en-US" sz="3400" dirty="0"/>
              <a:t> " &gt;&gt; </a:t>
            </a:r>
            <a:r>
              <a:rPr lang="en-US" sz="3400" dirty="0" err="1"/>
              <a:t>ReadMe.md</a:t>
            </a:r>
            <a:endParaRPr lang="en-US" sz="3400" i="1" dirty="0"/>
          </a:p>
          <a:p>
            <a:r>
              <a:rPr lang="en-US" sz="3400" dirty="0"/>
              <a:t>Type </a:t>
            </a:r>
            <a:r>
              <a:rPr lang="en-US" sz="3400" i="1" dirty="0"/>
              <a:t>git add</a:t>
            </a:r>
            <a:r>
              <a:rPr lang="en-US" sz="3400" dirty="0"/>
              <a:t> to add the file</a:t>
            </a:r>
          </a:p>
          <a:p>
            <a:pPr marL="0" indent="0">
              <a:buNone/>
            </a:pPr>
            <a:r>
              <a:rPr lang="en-US" sz="3400" i="1" dirty="0"/>
              <a:t>	$ git add </a:t>
            </a:r>
            <a:r>
              <a:rPr lang="en-US" sz="3400" dirty="0" err="1"/>
              <a:t>README.md</a:t>
            </a:r>
            <a:r>
              <a:rPr lang="en-US" sz="3400" dirty="0"/>
              <a:t> </a:t>
            </a:r>
          </a:p>
          <a:p>
            <a:r>
              <a:rPr lang="en-US" sz="3400" dirty="0"/>
              <a:t>Type </a:t>
            </a:r>
            <a:r>
              <a:rPr lang="en-US" sz="3400" i="1" dirty="0"/>
              <a:t>git commit</a:t>
            </a:r>
            <a:r>
              <a:rPr lang="en-US" sz="3400" dirty="0"/>
              <a:t> to commit the file</a:t>
            </a:r>
          </a:p>
          <a:p>
            <a:pPr marL="0" indent="0">
              <a:buNone/>
            </a:pPr>
            <a:r>
              <a:rPr lang="en-US" sz="3400" dirty="0"/>
              <a:t> 	$ git commit -m "first commit.”</a:t>
            </a:r>
          </a:p>
          <a:p>
            <a:pPr marL="0" indent="0">
              <a:buNone/>
            </a:pPr>
            <a:r>
              <a:rPr lang="en-US" sz="3400" b="1" dirty="0">
                <a:solidFill>
                  <a:srgbClr val="FF0000"/>
                </a:solidFill>
              </a:rPr>
              <a:t>At this point, your repos is ONLY local</a:t>
            </a:r>
          </a:p>
          <a:p>
            <a:pPr marL="0" indent="0">
              <a:buNone/>
            </a:pPr>
            <a:endParaRPr lang="en-US" dirty="0"/>
          </a:p>
        </p:txBody>
      </p:sp>
      <p:sp>
        <p:nvSpPr>
          <p:cNvPr id="5" name="TextShape 3">
            <a:extLst>
              <a:ext uri="{FF2B5EF4-FFF2-40B4-BE49-F238E27FC236}">
                <a16:creationId xmlns:a16="http://schemas.microsoft.com/office/drawing/2014/main" id="{AC9A24FD-5A14-8247-B338-1DE16D8112E2}"/>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51</a:t>
            </a:fld>
            <a:endParaRPr lang="en-US" sz="1300" spc="-1" dirty="0">
              <a:solidFill>
                <a:srgbClr val="FFFFFF"/>
              </a:solidFill>
              <a:latin typeface="Times New Roman"/>
            </a:endParaRPr>
          </a:p>
        </p:txBody>
      </p:sp>
      <p:grpSp>
        <p:nvGrpSpPr>
          <p:cNvPr id="4" name="Group 3">
            <a:extLst>
              <a:ext uri="{FF2B5EF4-FFF2-40B4-BE49-F238E27FC236}">
                <a16:creationId xmlns:a16="http://schemas.microsoft.com/office/drawing/2014/main" id="{BBB417E3-35B4-F642-A51B-79017563739F}"/>
              </a:ext>
            </a:extLst>
          </p:cNvPr>
          <p:cNvGrpSpPr/>
          <p:nvPr/>
        </p:nvGrpSpPr>
        <p:grpSpPr>
          <a:xfrm>
            <a:off x="7960265" y="2841538"/>
            <a:ext cx="3942248" cy="3005013"/>
            <a:chOff x="7960265" y="2841538"/>
            <a:chExt cx="3942248" cy="3005013"/>
          </a:xfrm>
        </p:grpSpPr>
        <p:sp>
          <p:nvSpPr>
            <p:cNvPr id="6" name="Oval 5">
              <a:extLst>
                <a:ext uri="{FF2B5EF4-FFF2-40B4-BE49-F238E27FC236}">
                  <a16:creationId xmlns:a16="http://schemas.microsoft.com/office/drawing/2014/main" id="{33BF3FCE-C2B3-9442-988E-8C88474C47A3}"/>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E4E95D3D-5C14-AD45-845D-90A7812FEA5C}"/>
                </a:ext>
              </a:extLst>
            </p:cNvPr>
            <p:cNvGrpSpPr/>
            <p:nvPr/>
          </p:nvGrpSpPr>
          <p:grpSpPr>
            <a:xfrm>
              <a:off x="8386873" y="2841538"/>
              <a:ext cx="3515640" cy="2957578"/>
              <a:chOff x="4710921" y="1927783"/>
              <a:chExt cx="6520752" cy="4236458"/>
            </a:xfrm>
          </p:grpSpPr>
          <p:sp>
            <p:nvSpPr>
              <p:cNvPr id="8" name="Oval 7">
                <a:extLst>
                  <a:ext uri="{FF2B5EF4-FFF2-40B4-BE49-F238E27FC236}">
                    <a16:creationId xmlns:a16="http://schemas.microsoft.com/office/drawing/2014/main" id="{618337BA-F134-594F-B6D4-479388B20221}"/>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9" name="Rounded Rectangle 8">
                <a:extLst>
                  <a:ext uri="{FF2B5EF4-FFF2-40B4-BE49-F238E27FC236}">
                    <a16:creationId xmlns:a16="http://schemas.microsoft.com/office/drawing/2014/main" id="{B2452088-79ED-4D48-9A5B-CC4D49A11171}"/>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0" name="Rounded Rectangle 9">
                <a:extLst>
                  <a:ext uri="{FF2B5EF4-FFF2-40B4-BE49-F238E27FC236}">
                    <a16:creationId xmlns:a16="http://schemas.microsoft.com/office/drawing/2014/main" id="{C5FC40B1-C757-8D43-B07E-36AFB8619A27}"/>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1" name="Rounded Rectangle 10">
                <a:extLst>
                  <a:ext uri="{FF2B5EF4-FFF2-40B4-BE49-F238E27FC236}">
                    <a16:creationId xmlns:a16="http://schemas.microsoft.com/office/drawing/2014/main" id="{6C8DEFF3-99A4-334E-AEC0-DD253C4CDF35}"/>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2" name="Rounded Rectangle 11">
                <a:extLst>
                  <a:ext uri="{FF2B5EF4-FFF2-40B4-BE49-F238E27FC236}">
                    <a16:creationId xmlns:a16="http://schemas.microsoft.com/office/drawing/2014/main" id="{47FEF4F3-613C-504A-905B-B8C9AB7F4F96}"/>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3" name="Rounded Rectangle 12">
                <a:extLst>
                  <a:ext uri="{FF2B5EF4-FFF2-40B4-BE49-F238E27FC236}">
                    <a16:creationId xmlns:a16="http://schemas.microsoft.com/office/drawing/2014/main" id="{16E0A674-48F5-2649-B962-D8FCFA046758}"/>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4" name="Curved Connector 13">
                <a:extLst>
                  <a:ext uri="{FF2B5EF4-FFF2-40B4-BE49-F238E27FC236}">
                    <a16:creationId xmlns:a16="http://schemas.microsoft.com/office/drawing/2014/main" id="{9381C431-88BC-5C45-8468-5E44C6B448F2}"/>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E5F6486D-C7F4-BE4E-8847-299BEBD866B3}"/>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EB32661E-0298-7346-8A55-59BF9BEE9DFC}"/>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17" name="TextBox 16">
                <a:extLst>
                  <a:ext uri="{FF2B5EF4-FFF2-40B4-BE49-F238E27FC236}">
                    <a16:creationId xmlns:a16="http://schemas.microsoft.com/office/drawing/2014/main" id="{5498E514-0A68-994F-8475-4B2EA118A171}"/>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18" name="Curved Connector 17">
                <a:extLst>
                  <a:ext uri="{FF2B5EF4-FFF2-40B4-BE49-F238E27FC236}">
                    <a16:creationId xmlns:a16="http://schemas.microsoft.com/office/drawing/2014/main" id="{AA88F637-FF80-C842-AB32-2A6182C68685}"/>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9632A7F9-815F-804C-BB58-693860A55874}"/>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27F1A33-1AAF-2343-98A4-D50577336030}"/>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1" name="TextBox 20">
                <a:extLst>
                  <a:ext uri="{FF2B5EF4-FFF2-40B4-BE49-F238E27FC236}">
                    <a16:creationId xmlns:a16="http://schemas.microsoft.com/office/drawing/2014/main" id="{C0DCCBB8-9C41-0741-929E-E89F2BF33E94}"/>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2" name="Curved Connector 21">
                <a:extLst>
                  <a:ext uri="{FF2B5EF4-FFF2-40B4-BE49-F238E27FC236}">
                    <a16:creationId xmlns:a16="http://schemas.microsoft.com/office/drawing/2014/main" id="{D3632C0C-1590-5C49-862C-969C4CC8CD3E}"/>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7359C5AC-FE1E-2F4B-BC47-6A9DB081DAFC}"/>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725CF49-3B61-BD46-B236-DCA372C1ED5A}"/>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5" name="TextBox 24">
                <a:extLst>
                  <a:ext uri="{FF2B5EF4-FFF2-40B4-BE49-F238E27FC236}">
                    <a16:creationId xmlns:a16="http://schemas.microsoft.com/office/drawing/2014/main" id="{0896560D-6E04-8145-AD10-E78184C6B36F}"/>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6" name="Curved Connector 25">
                <a:extLst>
                  <a:ext uri="{FF2B5EF4-FFF2-40B4-BE49-F238E27FC236}">
                    <a16:creationId xmlns:a16="http://schemas.microsoft.com/office/drawing/2014/main" id="{722FD795-1148-374C-B4F3-1DD3197207D3}"/>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Curved Connector 26">
                <a:extLst>
                  <a:ext uri="{FF2B5EF4-FFF2-40B4-BE49-F238E27FC236}">
                    <a16:creationId xmlns:a16="http://schemas.microsoft.com/office/drawing/2014/main" id="{D9875663-A0B3-3C41-BFF2-3017A14DB171}"/>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7CCE7E6-1CE3-2141-9038-9AEFA01B5388}"/>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29" name="TextBox 28">
                <a:extLst>
                  <a:ext uri="{FF2B5EF4-FFF2-40B4-BE49-F238E27FC236}">
                    <a16:creationId xmlns:a16="http://schemas.microsoft.com/office/drawing/2014/main" id="{8547334A-4F77-7F40-812A-91F4550DEFC2}"/>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30" name="Rectangle 29">
                <a:extLst>
                  <a:ext uri="{FF2B5EF4-FFF2-40B4-BE49-F238E27FC236}">
                    <a16:creationId xmlns:a16="http://schemas.microsoft.com/office/drawing/2014/main" id="{4EEF3795-DECF-0B40-A7C1-761D068B00A1}"/>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1" name="Rectangle 30">
                <a:extLst>
                  <a:ext uri="{FF2B5EF4-FFF2-40B4-BE49-F238E27FC236}">
                    <a16:creationId xmlns:a16="http://schemas.microsoft.com/office/drawing/2014/main" id="{C2E1D32D-89A7-484B-B92B-A9539992DBB6}"/>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2" name="Rectangle 31">
                <a:extLst>
                  <a:ext uri="{FF2B5EF4-FFF2-40B4-BE49-F238E27FC236}">
                    <a16:creationId xmlns:a16="http://schemas.microsoft.com/office/drawing/2014/main" id="{AF0146A5-132A-A345-B964-C20AB52523C3}"/>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grpSp>
    </p:spTree>
    <p:extLst>
      <p:ext uri="{BB962C8B-B14F-4D97-AF65-F5344CB8AC3E}">
        <p14:creationId xmlns:p14="http://schemas.microsoft.com/office/powerpoint/2010/main" val="260655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5028B-FBC8-F14F-A0EC-3D7A57E37749}"/>
              </a:ext>
            </a:extLst>
          </p:cNvPr>
          <p:cNvSpPr>
            <a:spLocks noGrp="1"/>
          </p:cNvSpPr>
          <p:nvPr>
            <p:ph type="title"/>
          </p:nvPr>
        </p:nvSpPr>
        <p:spPr/>
        <p:txBody>
          <a:bodyPr/>
          <a:lstStyle/>
          <a:p>
            <a:r>
              <a:rPr lang="en-US" dirty="0"/>
              <a:t>Keep the repo clean</a:t>
            </a:r>
          </a:p>
        </p:txBody>
      </p:sp>
      <p:sp>
        <p:nvSpPr>
          <p:cNvPr id="3" name="Content Placeholder 2">
            <a:extLst>
              <a:ext uri="{FF2B5EF4-FFF2-40B4-BE49-F238E27FC236}">
                <a16:creationId xmlns:a16="http://schemas.microsoft.com/office/drawing/2014/main" id="{35F9ADD1-C7E9-DB40-8D55-3269955104E0}"/>
              </a:ext>
            </a:extLst>
          </p:cNvPr>
          <p:cNvSpPr>
            <a:spLocks noGrp="1"/>
          </p:cNvSpPr>
          <p:nvPr>
            <p:ph idx="1"/>
          </p:nvPr>
        </p:nvSpPr>
        <p:spPr>
          <a:xfrm>
            <a:off x="609600" y="1600201"/>
            <a:ext cx="10972800" cy="4756150"/>
          </a:xfrm>
        </p:spPr>
        <p:txBody>
          <a:bodyPr>
            <a:normAutofit/>
          </a:bodyPr>
          <a:lstStyle/>
          <a:p>
            <a:r>
              <a:rPr lang="en-US" dirty="0"/>
              <a:t>Create a </a:t>
            </a:r>
            <a:r>
              <a:rPr lang="en-US" b="1" dirty="0"/>
              <a:t>.</a:t>
            </a:r>
            <a:r>
              <a:rPr lang="en-US" b="1" dirty="0" err="1"/>
              <a:t>gitignore</a:t>
            </a:r>
            <a:r>
              <a:rPr lang="en-US" dirty="0"/>
              <a:t> file to indicate all of the files you don’t want to track in a (sub)directory </a:t>
            </a:r>
          </a:p>
          <a:p>
            <a:pPr marL="0" indent="0">
              <a:buNone/>
            </a:pPr>
            <a:r>
              <a:rPr lang="en-US" i="1" dirty="0"/>
              <a:t>	$ git add .</a:t>
            </a:r>
            <a:r>
              <a:rPr lang="en-US" i="1" dirty="0" err="1"/>
              <a:t>gitignore</a:t>
            </a:r>
            <a:endParaRPr lang="en-US" i="1" dirty="0"/>
          </a:p>
          <a:p>
            <a:r>
              <a:rPr lang="en-US" dirty="0"/>
              <a:t>Create a </a:t>
            </a:r>
            <a:r>
              <a:rPr lang="en-US" b="1" dirty="0"/>
              <a:t>.</a:t>
            </a:r>
            <a:r>
              <a:rPr lang="en-US" b="1" dirty="0" err="1"/>
              <a:t>gitignore_global</a:t>
            </a:r>
            <a:r>
              <a:rPr lang="en-US" dirty="0"/>
              <a:t> file to indicate the files you don’t want to track for the entire directory. You have to tell git about the global .</a:t>
            </a:r>
            <a:r>
              <a:rPr lang="en-US" dirty="0" err="1"/>
              <a:t>gitignore</a:t>
            </a:r>
            <a:endParaRPr lang="en-US" dirty="0"/>
          </a:p>
          <a:p>
            <a:pPr marL="0" indent="0">
              <a:buNone/>
            </a:pPr>
            <a:r>
              <a:rPr lang="en-US" i="1" dirty="0"/>
              <a:t>	$ git add .</a:t>
            </a:r>
            <a:r>
              <a:rPr lang="en-US" i="1" dirty="0" err="1"/>
              <a:t>gitignore_global</a:t>
            </a:r>
            <a:endParaRPr lang="en-US" i="1" dirty="0"/>
          </a:p>
          <a:p>
            <a:pPr marL="0" indent="0">
              <a:buNone/>
            </a:pPr>
            <a:r>
              <a:rPr lang="en-US" i="1" dirty="0"/>
              <a:t>	$ git config --global </a:t>
            </a:r>
            <a:r>
              <a:rPr lang="en-US" i="1" dirty="0" err="1"/>
              <a:t>core.excludesfile</a:t>
            </a:r>
            <a:r>
              <a:rPr lang="en-US" i="1" dirty="0"/>
              <a:t> ~/.</a:t>
            </a:r>
            <a:r>
              <a:rPr lang="en-US" i="1" dirty="0" err="1"/>
              <a:t>gitignore_global</a:t>
            </a:r>
            <a:endParaRPr lang="en-US" i="1" dirty="0"/>
          </a:p>
          <a:p>
            <a:pPr marL="0" indent="0">
              <a:buNone/>
            </a:pPr>
            <a:endParaRPr lang="en-US" dirty="0"/>
          </a:p>
          <a:p>
            <a:pPr marL="0" indent="0">
              <a:buNone/>
            </a:pPr>
            <a:endParaRPr lang="en-US" dirty="0"/>
          </a:p>
          <a:p>
            <a:endParaRPr lang="en-US" dirty="0"/>
          </a:p>
        </p:txBody>
      </p:sp>
      <p:sp>
        <p:nvSpPr>
          <p:cNvPr id="5" name="TextShape 3">
            <a:extLst>
              <a:ext uri="{FF2B5EF4-FFF2-40B4-BE49-F238E27FC236}">
                <a16:creationId xmlns:a16="http://schemas.microsoft.com/office/drawing/2014/main" id="{4C4AA6DD-90F8-D747-9C8A-178559260BB7}"/>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52</a:t>
            </a:fld>
            <a:endParaRPr lang="en-US" sz="1300" spc="-1" dirty="0">
              <a:solidFill>
                <a:srgbClr val="FFFFFF"/>
              </a:solidFill>
              <a:latin typeface="Times New Roman"/>
            </a:endParaRPr>
          </a:p>
        </p:txBody>
      </p:sp>
    </p:spTree>
    <p:extLst>
      <p:ext uri="{BB962C8B-B14F-4D97-AF65-F5344CB8AC3E}">
        <p14:creationId xmlns:p14="http://schemas.microsoft.com/office/powerpoint/2010/main" val="207646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48EA-DAF0-0C49-8B3F-5FB9505A83F8}"/>
              </a:ext>
            </a:extLst>
          </p:cNvPr>
          <p:cNvSpPr>
            <a:spLocks noGrp="1"/>
          </p:cNvSpPr>
          <p:nvPr>
            <p:ph type="title"/>
          </p:nvPr>
        </p:nvSpPr>
        <p:spPr/>
        <p:txBody>
          <a:bodyPr/>
          <a:lstStyle/>
          <a:p>
            <a:r>
              <a:rPr lang="en-US" dirty="0"/>
              <a:t>.</a:t>
            </a:r>
            <a:r>
              <a:rPr lang="en-US" dirty="0" err="1"/>
              <a:t>gitignore_global</a:t>
            </a:r>
            <a:r>
              <a:rPr lang="en-US" dirty="0"/>
              <a:t> and .</a:t>
            </a:r>
            <a:r>
              <a:rPr lang="en-US" dirty="0" err="1"/>
              <a:t>gitignore</a:t>
            </a:r>
            <a:endParaRPr lang="en-US" dirty="0"/>
          </a:p>
        </p:txBody>
      </p:sp>
      <p:sp>
        <p:nvSpPr>
          <p:cNvPr id="3" name="Content Placeholder 2">
            <a:extLst>
              <a:ext uri="{FF2B5EF4-FFF2-40B4-BE49-F238E27FC236}">
                <a16:creationId xmlns:a16="http://schemas.microsoft.com/office/drawing/2014/main" id="{9AF2DFC9-E27C-D24D-A4E5-8385288DF8DB}"/>
              </a:ext>
            </a:extLst>
          </p:cNvPr>
          <p:cNvSpPr>
            <a:spLocks noGrp="1"/>
          </p:cNvSpPr>
          <p:nvPr>
            <p:ph idx="1"/>
          </p:nvPr>
        </p:nvSpPr>
        <p:spPr/>
        <p:txBody>
          <a:bodyPr/>
          <a:lstStyle/>
          <a:p>
            <a:pPr marL="0" indent="0">
              <a:buNone/>
            </a:pPr>
            <a:r>
              <a:rPr lang="en-US" dirty="0"/>
              <a:t>*~ </a:t>
            </a:r>
          </a:p>
          <a:p>
            <a:pPr marL="0" indent="0">
              <a:buNone/>
            </a:pPr>
            <a:r>
              <a:rPr lang="en-US" dirty="0"/>
              <a:t>.*~ </a:t>
            </a:r>
          </a:p>
          <a:p>
            <a:pPr marL="0" indent="0">
              <a:buNone/>
            </a:pPr>
            <a:r>
              <a:rPr lang="en-US" dirty="0"/>
              <a:t>.</a:t>
            </a:r>
            <a:r>
              <a:rPr lang="en-US" dirty="0" err="1"/>
              <a:t>DS_Store</a:t>
            </a:r>
            <a:r>
              <a:rPr lang="en-US" dirty="0"/>
              <a:t> </a:t>
            </a:r>
          </a:p>
          <a:p>
            <a:pPr marL="0" indent="0">
              <a:buNone/>
            </a:pPr>
            <a:r>
              <a:rPr lang="en-US" dirty="0"/>
              <a:t>.</a:t>
            </a:r>
            <a:r>
              <a:rPr lang="en-US" dirty="0" err="1"/>
              <a:t>Rhistory</a:t>
            </a:r>
            <a:r>
              <a:rPr lang="en-US" dirty="0"/>
              <a:t> </a:t>
            </a:r>
          </a:p>
          <a:p>
            <a:pPr marL="0" indent="0">
              <a:buNone/>
            </a:pPr>
            <a:r>
              <a:rPr lang="en-US" dirty="0"/>
              <a:t>.</a:t>
            </a:r>
            <a:r>
              <a:rPr lang="en-US" dirty="0" err="1"/>
              <a:t>RData</a:t>
            </a:r>
            <a:endParaRPr lang="en-US" dirty="0"/>
          </a:p>
          <a:p>
            <a:endParaRPr lang="en-US" dirty="0"/>
          </a:p>
        </p:txBody>
      </p:sp>
      <p:sp>
        <p:nvSpPr>
          <p:cNvPr id="5" name="TextShape 3">
            <a:extLst>
              <a:ext uri="{FF2B5EF4-FFF2-40B4-BE49-F238E27FC236}">
                <a16:creationId xmlns:a16="http://schemas.microsoft.com/office/drawing/2014/main" id="{932B4041-4602-4E4D-B35A-6B212AF70836}"/>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53</a:t>
            </a:fld>
            <a:endParaRPr lang="en-US" sz="1300" spc="-1" dirty="0">
              <a:solidFill>
                <a:srgbClr val="FFFFFF"/>
              </a:solidFill>
              <a:latin typeface="Times New Roman"/>
            </a:endParaRPr>
          </a:p>
        </p:txBody>
      </p:sp>
    </p:spTree>
    <p:extLst>
      <p:ext uri="{BB962C8B-B14F-4D97-AF65-F5344CB8AC3E}">
        <p14:creationId xmlns:p14="http://schemas.microsoft.com/office/powerpoint/2010/main" val="7466420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20221-76F7-9743-87A4-08357C84F218}"/>
              </a:ext>
            </a:extLst>
          </p:cNvPr>
          <p:cNvSpPr>
            <a:spLocks noGrp="1"/>
          </p:cNvSpPr>
          <p:nvPr>
            <p:ph type="title"/>
          </p:nvPr>
        </p:nvSpPr>
        <p:spPr/>
        <p:txBody>
          <a:bodyPr/>
          <a:lstStyle/>
          <a:p>
            <a:r>
              <a:rPr lang="en-US" dirty="0"/>
              <a:t>Create a Repository (I)  repeat ….</a:t>
            </a:r>
          </a:p>
        </p:txBody>
      </p:sp>
      <p:sp>
        <p:nvSpPr>
          <p:cNvPr id="4" name="Slide Number Placeholder 3">
            <a:extLst>
              <a:ext uri="{FF2B5EF4-FFF2-40B4-BE49-F238E27FC236}">
                <a16:creationId xmlns:a16="http://schemas.microsoft.com/office/drawing/2014/main" id="{0FB2A9B2-8109-1B46-BD80-500C6D622F3E}"/>
              </a:ext>
            </a:extLst>
          </p:cNvPr>
          <p:cNvSpPr>
            <a:spLocks noGrp="1"/>
          </p:cNvSpPr>
          <p:nvPr>
            <p:ph type="sldNum" sz="quarter" idx="12"/>
          </p:nvPr>
        </p:nvSpPr>
        <p:spPr/>
        <p:txBody>
          <a:bodyPr/>
          <a:lstStyle/>
          <a:p>
            <a:fld id="{051C7006-7120-F341-A188-F97DDD913081}" type="slidenum">
              <a:rPr lang="en-US" smtClean="0"/>
              <a:pPr/>
              <a:t>54</a:t>
            </a:fld>
            <a:endParaRPr lang="en-US" dirty="0"/>
          </a:p>
        </p:txBody>
      </p:sp>
      <p:pic>
        <p:nvPicPr>
          <p:cNvPr id="6" name="Picture 5">
            <a:extLst>
              <a:ext uri="{FF2B5EF4-FFF2-40B4-BE49-F238E27FC236}">
                <a16:creationId xmlns:a16="http://schemas.microsoft.com/office/drawing/2014/main" id="{E241FB92-91ED-3344-8C77-D157F111847F}"/>
              </a:ext>
            </a:extLst>
          </p:cNvPr>
          <p:cNvPicPr>
            <a:picLocks noChangeAspect="1"/>
          </p:cNvPicPr>
          <p:nvPr/>
        </p:nvPicPr>
        <p:blipFill>
          <a:blip r:embed="rId2"/>
          <a:stretch>
            <a:fillRect/>
          </a:stretch>
        </p:blipFill>
        <p:spPr>
          <a:xfrm>
            <a:off x="595272" y="1419426"/>
            <a:ext cx="7909902" cy="5438574"/>
          </a:xfrm>
          <a:prstGeom prst="rect">
            <a:avLst/>
          </a:prstGeom>
        </p:spPr>
      </p:pic>
      <p:sp>
        <p:nvSpPr>
          <p:cNvPr id="8" name="TextBox 7">
            <a:extLst>
              <a:ext uri="{FF2B5EF4-FFF2-40B4-BE49-F238E27FC236}">
                <a16:creationId xmlns:a16="http://schemas.microsoft.com/office/drawing/2014/main" id="{030078A0-65AD-F147-AB72-35CB27D4E65C}"/>
              </a:ext>
            </a:extLst>
          </p:cNvPr>
          <p:cNvSpPr txBox="1"/>
          <p:nvPr/>
        </p:nvSpPr>
        <p:spPr>
          <a:xfrm>
            <a:off x="3043825" y="3914569"/>
            <a:ext cx="1841326" cy="307777"/>
          </a:xfrm>
          <a:prstGeom prst="rect">
            <a:avLst/>
          </a:prstGeom>
          <a:solidFill>
            <a:schemeClr val="bg1"/>
          </a:solidFill>
        </p:spPr>
        <p:txBody>
          <a:bodyPr wrap="square" rtlCol="0">
            <a:spAutoFit/>
          </a:bodyPr>
          <a:lstStyle/>
          <a:p>
            <a:endParaRPr lang="en-US" sz="1400" dirty="0"/>
          </a:p>
        </p:txBody>
      </p:sp>
      <p:sp>
        <p:nvSpPr>
          <p:cNvPr id="7" name="Rectangle 6">
            <a:extLst>
              <a:ext uri="{FF2B5EF4-FFF2-40B4-BE49-F238E27FC236}">
                <a16:creationId xmlns:a16="http://schemas.microsoft.com/office/drawing/2014/main" id="{08BD8290-5C84-FD46-A00D-E1B272772828}"/>
              </a:ext>
            </a:extLst>
          </p:cNvPr>
          <p:cNvSpPr/>
          <p:nvPr/>
        </p:nvSpPr>
        <p:spPr>
          <a:xfrm>
            <a:off x="2592888" y="4434214"/>
            <a:ext cx="3933172" cy="526093"/>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458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Connect new repo to GitHub (I)</a:t>
            </a:r>
          </a:p>
        </p:txBody>
      </p:sp>
      <p:sp>
        <p:nvSpPr>
          <p:cNvPr id="3" name="Content Placeholder 2">
            <a:extLst>
              <a:ext uri="{FF2B5EF4-FFF2-40B4-BE49-F238E27FC236}">
                <a16:creationId xmlns:a16="http://schemas.microsoft.com/office/drawing/2014/main" id="{08FBDC78-0E03-254F-9B73-CF17BB0EF5C2}"/>
              </a:ext>
            </a:extLst>
          </p:cNvPr>
          <p:cNvSpPr>
            <a:spLocks noGrp="1"/>
          </p:cNvSpPr>
          <p:nvPr>
            <p:ph idx="1"/>
          </p:nvPr>
        </p:nvSpPr>
        <p:spPr/>
        <p:txBody>
          <a:bodyPr>
            <a:normAutofit/>
          </a:bodyPr>
          <a:lstStyle/>
          <a:p>
            <a:r>
              <a:rPr lang="en-US" dirty="0"/>
              <a:t>Go to GitHub</a:t>
            </a:r>
          </a:p>
          <a:p>
            <a:r>
              <a:rPr lang="en-US" dirty="0"/>
              <a:t>Log in to your account</a:t>
            </a:r>
          </a:p>
          <a:p>
            <a:r>
              <a:rPr lang="en-US" dirty="0"/>
              <a:t>Click the </a:t>
            </a:r>
            <a:r>
              <a:rPr lang="en-US" dirty="0">
                <a:hlinkClick r:id="rId2"/>
              </a:rPr>
              <a:t>”New” repository</a:t>
            </a:r>
            <a:r>
              <a:rPr lang="en-US" dirty="0"/>
              <a:t> button in the top-right</a:t>
            </a:r>
          </a:p>
          <a:p>
            <a:r>
              <a:rPr lang="en-US" dirty="0"/>
              <a:t>Click the “Create repository” button</a:t>
            </a:r>
          </a:p>
          <a:p>
            <a:pPr marL="0" indent="0">
              <a:buNone/>
            </a:pPr>
            <a:endParaRPr lang="en-US" dirty="0"/>
          </a:p>
          <a:p>
            <a:r>
              <a:rPr lang="en-US" dirty="0"/>
              <a:t>Back to your terminal: </a:t>
            </a:r>
          </a:p>
          <a:p>
            <a:pPr marL="0" indent="0">
              <a:buNone/>
            </a:pPr>
            <a:r>
              <a:rPr lang="en-US" sz="2600" dirty="0"/>
              <a:t>$ git remote add origin https://</a:t>
            </a:r>
            <a:r>
              <a:rPr lang="en-US" sz="2600" dirty="0" err="1"/>
              <a:t>github.com</a:t>
            </a:r>
            <a:r>
              <a:rPr lang="en-US" sz="2600" dirty="0"/>
              <a:t>/</a:t>
            </a:r>
            <a:r>
              <a:rPr lang="en-US" sz="2600" dirty="0" err="1"/>
              <a:t>YourAccount</a:t>
            </a:r>
            <a:r>
              <a:rPr lang="en-US" sz="2600" dirty="0"/>
              <a:t>/</a:t>
            </a:r>
            <a:r>
              <a:rPr lang="en-US" sz="2600" dirty="0" err="1"/>
              <a:t>YourRepos.git</a:t>
            </a:r>
            <a:r>
              <a:rPr lang="en-US" sz="2600" dirty="0"/>
              <a:t> </a:t>
            </a:r>
          </a:p>
          <a:p>
            <a:pPr marL="0" indent="0">
              <a:buNone/>
            </a:pPr>
            <a:r>
              <a:rPr lang="en-US" sz="2600" dirty="0"/>
              <a:t>$ git push -u origin master</a:t>
            </a:r>
          </a:p>
        </p:txBody>
      </p:sp>
      <p:sp>
        <p:nvSpPr>
          <p:cNvPr id="5" name="TextShape 3">
            <a:extLst>
              <a:ext uri="{FF2B5EF4-FFF2-40B4-BE49-F238E27FC236}">
                <a16:creationId xmlns:a16="http://schemas.microsoft.com/office/drawing/2014/main" id="{1BD697C1-BA97-7F41-9E7B-4E263DDBA580}"/>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55</a:t>
            </a:fld>
            <a:endParaRPr lang="en-US" sz="1300" spc="-1" dirty="0">
              <a:solidFill>
                <a:srgbClr val="FFFFFF"/>
              </a:solidFill>
              <a:latin typeface="Times New Roman"/>
            </a:endParaRPr>
          </a:p>
        </p:txBody>
      </p:sp>
      <p:pic>
        <p:nvPicPr>
          <p:cNvPr id="4" name="Picture 3">
            <a:extLst>
              <a:ext uri="{FF2B5EF4-FFF2-40B4-BE49-F238E27FC236}">
                <a16:creationId xmlns:a16="http://schemas.microsoft.com/office/drawing/2014/main" id="{A7D80C20-B4F2-D449-BFF8-037926068FC5}"/>
              </a:ext>
            </a:extLst>
          </p:cNvPr>
          <p:cNvPicPr>
            <a:picLocks noChangeAspect="1"/>
          </p:cNvPicPr>
          <p:nvPr/>
        </p:nvPicPr>
        <p:blipFill>
          <a:blip r:embed="rId3"/>
          <a:stretch>
            <a:fillRect/>
          </a:stretch>
        </p:blipFill>
        <p:spPr>
          <a:xfrm>
            <a:off x="0" y="4205200"/>
            <a:ext cx="12192000" cy="1970664"/>
          </a:xfrm>
          <a:prstGeom prst="rect">
            <a:avLst/>
          </a:prstGeom>
        </p:spPr>
      </p:pic>
    </p:spTree>
    <p:extLst>
      <p:ext uri="{BB962C8B-B14F-4D97-AF65-F5344CB8AC3E}">
        <p14:creationId xmlns:p14="http://schemas.microsoft.com/office/powerpoint/2010/main" val="3657611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3">
            <a:extLst>
              <a:ext uri="{FF2B5EF4-FFF2-40B4-BE49-F238E27FC236}">
                <a16:creationId xmlns:a16="http://schemas.microsoft.com/office/drawing/2014/main" id="{1BD697C1-BA97-7F41-9E7B-4E263DDBA580}"/>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56</a:t>
            </a:fld>
            <a:endParaRPr lang="en-US" sz="1300" spc="-1" dirty="0">
              <a:solidFill>
                <a:srgbClr val="FFFFFF"/>
              </a:solidFill>
              <a:latin typeface="Times New Roman"/>
            </a:endParaRPr>
          </a:p>
        </p:txBody>
      </p:sp>
      <p:pic>
        <p:nvPicPr>
          <p:cNvPr id="7" name="Picture 6">
            <a:extLst>
              <a:ext uri="{FF2B5EF4-FFF2-40B4-BE49-F238E27FC236}">
                <a16:creationId xmlns:a16="http://schemas.microsoft.com/office/drawing/2014/main" id="{ED989A16-E1B5-A94C-BEAA-DD360689C0D5}"/>
              </a:ext>
            </a:extLst>
          </p:cNvPr>
          <p:cNvPicPr>
            <a:picLocks noChangeAspect="1"/>
          </p:cNvPicPr>
          <p:nvPr/>
        </p:nvPicPr>
        <p:blipFill>
          <a:blip r:embed="rId2"/>
          <a:stretch>
            <a:fillRect/>
          </a:stretch>
        </p:blipFill>
        <p:spPr>
          <a:xfrm>
            <a:off x="2307024" y="0"/>
            <a:ext cx="7577952" cy="6858000"/>
          </a:xfrm>
          <a:prstGeom prst="rect">
            <a:avLst/>
          </a:prstGeom>
        </p:spPr>
      </p:pic>
    </p:spTree>
    <p:extLst>
      <p:ext uri="{BB962C8B-B14F-4D97-AF65-F5344CB8AC3E}">
        <p14:creationId xmlns:p14="http://schemas.microsoft.com/office/powerpoint/2010/main" val="4276886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069B1-13BE-B547-A99F-9EA22DBCB57B}"/>
              </a:ext>
            </a:extLst>
          </p:cNvPr>
          <p:cNvSpPr>
            <a:spLocks noGrp="1"/>
          </p:cNvSpPr>
          <p:nvPr>
            <p:ph type="title"/>
          </p:nvPr>
        </p:nvSpPr>
        <p:spPr/>
        <p:txBody>
          <a:bodyPr>
            <a:normAutofit/>
          </a:bodyPr>
          <a:lstStyle/>
          <a:p>
            <a:r>
              <a:rPr lang="en-US" dirty="0"/>
              <a:t>Connect new repo to GitHub (II)</a:t>
            </a:r>
          </a:p>
        </p:txBody>
      </p:sp>
      <p:sp>
        <p:nvSpPr>
          <p:cNvPr id="5" name="TextShape 3">
            <a:extLst>
              <a:ext uri="{FF2B5EF4-FFF2-40B4-BE49-F238E27FC236}">
                <a16:creationId xmlns:a16="http://schemas.microsoft.com/office/drawing/2014/main" id="{1BD697C1-BA97-7F41-9E7B-4E263DDBA580}"/>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57</a:t>
            </a:fld>
            <a:endParaRPr lang="en-US" sz="1300" spc="-1" dirty="0">
              <a:solidFill>
                <a:srgbClr val="FFFFFF"/>
              </a:solidFill>
              <a:latin typeface="Times New Roman"/>
            </a:endParaRPr>
          </a:p>
        </p:txBody>
      </p:sp>
      <p:sp>
        <p:nvSpPr>
          <p:cNvPr id="7" name="Content Placeholder 6">
            <a:extLst>
              <a:ext uri="{FF2B5EF4-FFF2-40B4-BE49-F238E27FC236}">
                <a16:creationId xmlns:a16="http://schemas.microsoft.com/office/drawing/2014/main" id="{2076D8E3-0FEF-844C-9C20-AA31100CB74A}"/>
              </a:ext>
            </a:extLst>
          </p:cNvPr>
          <p:cNvSpPr>
            <a:spLocks noGrp="1"/>
          </p:cNvSpPr>
          <p:nvPr>
            <p:ph idx="1"/>
          </p:nvPr>
        </p:nvSpPr>
        <p:spPr/>
        <p:txBody>
          <a:bodyPr/>
          <a:lstStyle/>
          <a:p>
            <a:r>
              <a:rPr lang="en-US" dirty="0"/>
              <a:t>Clone a new or old repository</a:t>
            </a:r>
          </a:p>
          <a:p>
            <a:pPr marL="0" indent="0">
              <a:buNone/>
            </a:pPr>
            <a:r>
              <a:rPr lang="en-US" dirty="0"/>
              <a:t>	git clone </a:t>
            </a:r>
            <a:r>
              <a:rPr lang="en-US" dirty="0">
                <a:highlight>
                  <a:srgbClr val="00FFFF"/>
                </a:highlight>
              </a:rPr>
              <a:t>https://</a:t>
            </a:r>
            <a:r>
              <a:rPr lang="en-US" dirty="0" err="1">
                <a:highlight>
                  <a:srgbClr val="00FFFF"/>
                </a:highlight>
              </a:rPr>
              <a:t>github.com</a:t>
            </a:r>
            <a:r>
              <a:rPr lang="en-US" dirty="0">
                <a:highlight>
                  <a:srgbClr val="00FFFF"/>
                </a:highlight>
              </a:rPr>
              <a:t>/</a:t>
            </a:r>
            <a:r>
              <a:rPr lang="en-US" dirty="0" err="1">
                <a:highlight>
                  <a:srgbClr val="00FFFF"/>
                </a:highlight>
              </a:rPr>
              <a:t>YourAccount</a:t>
            </a:r>
            <a:r>
              <a:rPr lang="en-US" dirty="0">
                <a:highlight>
                  <a:srgbClr val="00FFFF"/>
                </a:highlight>
              </a:rPr>
              <a:t>/</a:t>
            </a:r>
            <a:r>
              <a:rPr lang="en-US" dirty="0" err="1">
                <a:highlight>
                  <a:srgbClr val="00FFFF"/>
                </a:highlight>
              </a:rPr>
              <a:t>YourRepos.git</a:t>
            </a:r>
            <a:r>
              <a:rPr lang="en-US" dirty="0">
                <a:highlight>
                  <a:srgbClr val="00FFFF"/>
                </a:highlight>
              </a:rPr>
              <a:t> </a:t>
            </a:r>
          </a:p>
        </p:txBody>
      </p:sp>
      <p:pic>
        <p:nvPicPr>
          <p:cNvPr id="9" name="Picture 8">
            <a:extLst>
              <a:ext uri="{FF2B5EF4-FFF2-40B4-BE49-F238E27FC236}">
                <a16:creationId xmlns:a16="http://schemas.microsoft.com/office/drawing/2014/main" id="{DC4319C7-1220-DA44-AFA4-8ABE091B57F3}"/>
              </a:ext>
            </a:extLst>
          </p:cNvPr>
          <p:cNvPicPr>
            <a:picLocks noChangeAspect="1"/>
          </p:cNvPicPr>
          <p:nvPr/>
        </p:nvPicPr>
        <p:blipFill>
          <a:blip r:embed="rId2"/>
          <a:stretch>
            <a:fillRect/>
          </a:stretch>
        </p:blipFill>
        <p:spPr>
          <a:xfrm>
            <a:off x="462993" y="2851111"/>
            <a:ext cx="10697697" cy="3551129"/>
          </a:xfrm>
          <a:prstGeom prst="rect">
            <a:avLst/>
          </a:prstGeom>
        </p:spPr>
      </p:pic>
    </p:spTree>
    <p:extLst>
      <p:ext uri="{BB962C8B-B14F-4D97-AF65-F5344CB8AC3E}">
        <p14:creationId xmlns:p14="http://schemas.microsoft.com/office/powerpoint/2010/main" val="2834739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2DBD-C3B7-454D-A7E2-0848F0904065}"/>
              </a:ext>
            </a:extLst>
          </p:cNvPr>
          <p:cNvSpPr>
            <a:spLocks noGrp="1"/>
          </p:cNvSpPr>
          <p:nvPr>
            <p:ph type="title"/>
          </p:nvPr>
        </p:nvSpPr>
        <p:spPr/>
        <p:txBody>
          <a:bodyPr>
            <a:normAutofit/>
          </a:bodyPr>
          <a:lstStyle/>
          <a:p>
            <a:r>
              <a:rPr lang="en-US" dirty="0"/>
              <a:t>Add and commit (I) </a:t>
            </a:r>
          </a:p>
        </p:txBody>
      </p:sp>
      <p:sp>
        <p:nvSpPr>
          <p:cNvPr id="3" name="Content Placeholder 2">
            <a:extLst>
              <a:ext uri="{FF2B5EF4-FFF2-40B4-BE49-F238E27FC236}">
                <a16:creationId xmlns:a16="http://schemas.microsoft.com/office/drawing/2014/main" id="{65EEF3E8-0759-C249-8825-4B6BC27FABCB}"/>
              </a:ext>
            </a:extLst>
          </p:cNvPr>
          <p:cNvSpPr>
            <a:spLocks noGrp="1"/>
          </p:cNvSpPr>
          <p:nvPr>
            <p:ph idx="1"/>
          </p:nvPr>
        </p:nvSpPr>
        <p:spPr/>
        <p:txBody>
          <a:bodyPr>
            <a:normAutofit/>
          </a:bodyPr>
          <a:lstStyle/>
          <a:p>
            <a:r>
              <a:rPr lang="en-US" sz="2800" dirty="0"/>
              <a:t>Add completely new files as well as “add” modifications to files that already exist in the repository (e.g., </a:t>
            </a:r>
            <a:r>
              <a:rPr lang="en-US" sz="2800" dirty="0" err="1"/>
              <a:t>README.md</a:t>
            </a:r>
            <a:r>
              <a:rPr lang="en-US" sz="2800" dirty="0"/>
              <a:t>)</a:t>
            </a:r>
          </a:p>
          <a:p>
            <a:pPr marL="0" indent="0">
              <a:buNone/>
            </a:pPr>
            <a:r>
              <a:rPr lang="en-US" sz="2800" dirty="0"/>
              <a:t>	$ </a:t>
            </a:r>
            <a:r>
              <a:rPr lang="en-US" sz="2800" dirty="0" err="1"/>
              <a:t>mkdir</a:t>
            </a:r>
            <a:r>
              <a:rPr lang="en-US" sz="2800" dirty="0"/>
              <a:t> Lecture01</a:t>
            </a:r>
          </a:p>
          <a:p>
            <a:pPr marL="0" indent="0">
              <a:buNone/>
            </a:pPr>
            <a:r>
              <a:rPr lang="en-US" sz="2800" dirty="0"/>
              <a:t>	$ touch Lecture01/</a:t>
            </a:r>
            <a:r>
              <a:rPr lang="en-US" sz="2800" dirty="0" err="1"/>
              <a:t>README.md</a:t>
            </a:r>
            <a:endParaRPr lang="en-US" sz="2800" dirty="0"/>
          </a:p>
          <a:p>
            <a:pPr marL="0" indent="0">
              <a:buNone/>
            </a:pPr>
            <a:r>
              <a:rPr lang="en-US" sz="2800" dirty="0"/>
              <a:t>	$ emacs </a:t>
            </a:r>
            <a:r>
              <a:rPr lang="en-US" sz="2800" dirty="0" err="1"/>
              <a:t>README.md</a:t>
            </a:r>
            <a:endParaRPr lang="en-US" sz="2800" dirty="0"/>
          </a:p>
          <a:p>
            <a:pPr marL="0" indent="0">
              <a:buNone/>
            </a:pPr>
            <a:r>
              <a:rPr lang="en-US" sz="2800" dirty="0"/>
              <a:t>	$ git add Lecture01 Lecture01/</a:t>
            </a:r>
            <a:r>
              <a:rPr lang="en-US" sz="2800" dirty="0" err="1"/>
              <a:t>README.md</a:t>
            </a:r>
            <a:r>
              <a:rPr lang="en-US" sz="2800" dirty="0"/>
              <a:t> </a:t>
            </a:r>
            <a:r>
              <a:rPr lang="en-US" sz="2800" dirty="0" err="1"/>
              <a:t>README.md</a:t>
            </a:r>
            <a:endParaRPr lang="en-US" sz="2800" dirty="0"/>
          </a:p>
        </p:txBody>
      </p:sp>
      <p:sp>
        <p:nvSpPr>
          <p:cNvPr id="5" name="Rectangle 4">
            <a:extLst>
              <a:ext uri="{FF2B5EF4-FFF2-40B4-BE49-F238E27FC236}">
                <a16:creationId xmlns:a16="http://schemas.microsoft.com/office/drawing/2014/main" id="{097E127C-D990-7C45-8A3F-1DA48DF96B86}"/>
              </a:ext>
            </a:extLst>
          </p:cNvPr>
          <p:cNvSpPr/>
          <p:nvPr/>
        </p:nvSpPr>
        <p:spPr>
          <a:xfrm>
            <a:off x="548557" y="6389814"/>
            <a:ext cx="6073650" cy="369332"/>
          </a:xfrm>
          <a:prstGeom prst="rect">
            <a:avLst/>
          </a:prstGeom>
        </p:spPr>
        <p:txBody>
          <a:bodyPr wrap="none">
            <a:spAutoFit/>
          </a:bodyPr>
          <a:lstStyle/>
          <a:p>
            <a:r>
              <a:rPr lang="en-US" dirty="0"/>
              <a:t>From: https://</a:t>
            </a:r>
            <a:r>
              <a:rPr lang="en-US" dirty="0" err="1"/>
              <a:t>kbroman.org</a:t>
            </a:r>
            <a:r>
              <a:rPr lang="en-US" dirty="0"/>
              <a:t>/</a:t>
            </a:r>
            <a:r>
              <a:rPr lang="en-US" dirty="0" err="1"/>
              <a:t>github_tutorial</a:t>
            </a:r>
            <a:r>
              <a:rPr lang="en-US" dirty="0"/>
              <a:t>/pages/</a:t>
            </a:r>
            <a:r>
              <a:rPr lang="en-US" dirty="0" err="1"/>
              <a:t>routine.html</a:t>
            </a:r>
            <a:endParaRPr lang="en-US" dirty="0"/>
          </a:p>
        </p:txBody>
      </p:sp>
      <p:sp>
        <p:nvSpPr>
          <p:cNvPr id="7" name="TextShape 3">
            <a:extLst>
              <a:ext uri="{FF2B5EF4-FFF2-40B4-BE49-F238E27FC236}">
                <a16:creationId xmlns:a16="http://schemas.microsoft.com/office/drawing/2014/main" id="{207C352A-BE4D-5E4F-8129-09CCC65C06FE}"/>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58</a:t>
            </a:fld>
            <a:endParaRPr lang="en-US" sz="1300" spc="-1" dirty="0">
              <a:solidFill>
                <a:srgbClr val="FFFFFF"/>
              </a:solidFill>
              <a:latin typeface="Times New Roman"/>
            </a:endParaRPr>
          </a:p>
        </p:txBody>
      </p:sp>
    </p:spTree>
    <p:extLst>
      <p:ext uri="{BB962C8B-B14F-4D97-AF65-F5344CB8AC3E}">
        <p14:creationId xmlns:p14="http://schemas.microsoft.com/office/powerpoint/2010/main" val="4161675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2DBD-C3B7-454D-A7E2-0848F0904065}"/>
              </a:ext>
            </a:extLst>
          </p:cNvPr>
          <p:cNvSpPr>
            <a:spLocks noGrp="1"/>
          </p:cNvSpPr>
          <p:nvPr>
            <p:ph type="title"/>
          </p:nvPr>
        </p:nvSpPr>
        <p:spPr/>
        <p:txBody>
          <a:bodyPr>
            <a:normAutofit/>
          </a:bodyPr>
          <a:lstStyle/>
          <a:p>
            <a:r>
              <a:rPr lang="en-US" dirty="0"/>
              <a:t>Add and commit (II) </a:t>
            </a:r>
          </a:p>
        </p:txBody>
      </p:sp>
      <p:sp>
        <p:nvSpPr>
          <p:cNvPr id="3" name="Content Placeholder 2">
            <a:extLst>
              <a:ext uri="{FF2B5EF4-FFF2-40B4-BE49-F238E27FC236}">
                <a16:creationId xmlns:a16="http://schemas.microsoft.com/office/drawing/2014/main" id="{65EEF3E8-0759-C249-8825-4B6BC27FABCB}"/>
              </a:ext>
            </a:extLst>
          </p:cNvPr>
          <p:cNvSpPr>
            <a:spLocks noGrp="1"/>
          </p:cNvSpPr>
          <p:nvPr>
            <p:ph idx="1"/>
          </p:nvPr>
        </p:nvSpPr>
        <p:spPr/>
        <p:txBody>
          <a:bodyPr>
            <a:normAutofit/>
          </a:bodyPr>
          <a:lstStyle/>
          <a:p>
            <a:r>
              <a:rPr lang="en-US" sz="2800" dirty="0"/>
              <a:t>Use git commit to add the modifications to the repo</a:t>
            </a:r>
          </a:p>
          <a:p>
            <a:pPr marL="0" indent="0">
              <a:buNone/>
            </a:pPr>
            <a:r>
              <a:rPr lang="en-US" sz="2800" dirty="0"/>
              <a:t>	$ git commit OR $ git commit -m “Message: 40 / 60 characters”</a:t>
            </a:r>
          </a:p>
        </p:txBody>
      </p:sp>
      <p:sp>
        <p:nvSpPr>
          <p:cNvPr id="5" name="Rectangle 4">
            <a:extLst>
              <a:ext uri="{FF2B5EF4-FFF2-40B4-BE49-F238E27FC236}">
                <a16:creationId xmlns:a16="http://schemas.microsoft.com/office/drawing/2014/main" id="{097E127C-D990-7C45-8A3F-1DA48DF96B86}"/>
              </a:ext>
            </a:extLst>
          </p:cNvPr>
          <p:cNvSpPr/>
          <p:nvPr/>
        </p:nvSpPr>
        <p:spPr>
          <a:xfrm>
            <a:off x="548557" y="6389814"/>
            <a:ext cx="6073650" cy="369332"/>
          </a:xfrm>
          <a:prstGeom prst="rect">
            <a:avLst/>
          </a:prstGeom>
        </p:spPr>
        <p:txBody>
          <a:bodyPr wrap="none">
            <a:spAutoFit/>
          </a:bodyPr>
          <a:lstStyle/>
          <a:p>
            <a:r>
              <a:rPr lang="en-US" dirty="0"/>
              <a:t>From: https://</a:t>
            </a:r>
            <a:r>
              <a:rPr lang="en-US" dirty="0" err="1"/>
              <a:t>kbroman.org</a:t>
            </a:r>
            <a:r>
              <a:rPr lang="en-US" dirty="0"/>
              <a:t>/</a:t>
            </a:r>
            <a:r>
              <a:rPr lang="en-US" dirty="0" err="1"/>
              <a:t>github_tutorial</a:t>
            </a:r>
            <a:r>
              <a:rPr lang="en-US" dirty="0"/>
              <a:t>/pages/</a:t>
            </a:r>
            <a:r>
              <a:rPr lang="en-US" dirty="0" err="1"/>
              <a:t>routine.html</a:t>
            </a:r>
            <a:endParaRPr lang="en-US" dirty="0"/>
          </a:p>
        </p:txBody>
      </p:sp>
      <p:pic>
        <p:nvPicPr>
          <p:cNvPr id="6" name="Picture 5">
            <a:extLst>
              <a:ext uri="{FF2B5EF4-FFF2-40B4-BE49-F238E27FC236}">
                <a16:creationId xmlns:a16="http://schemas.microsoft.com/office/drawing/2014/main" id="{778F3D5D-AC7B-2840-8669-62A1BD52FC34}"/>
              </a:ext>
            </a:extLst>
          </p:cNvPr>
          <p:cNvPicPr>
            <a:picLocks noChangeAspect="1"/>
          </p:cNvPicPr>
          <p:nvPr/>
        </p:nvPicPr>
        <p:blipFill>
          <a:blip r:embed="rId2"/>
          <a:stretch>
            <a:fillRect/>
          </a:stretch>
        </p:blipFill>
        <p:spPr>
          <a:xfrm>
            <a:off x="1016918" y="2708293"/>
            <a:ext cx="9017000" cy="635000"/>
          </a:xfrm>
          <a:prstGeom prst="rect">
            <a:avLst/>
          </a:prstGeom>
        </p:spPr>
      </p:pic>
      <p:sp>
        <p:nvSpPr>
          <p:cNvPr id="7" name="TextShape 3">
            <a:extLst>
              <a:ext uri="{FF2B5EF4-FFF2-40B4-BE49-F238E27FC236}">
                <a16:creationId xmlns:a16="http://schemas.microsoft.com/office/drawing/2014/main" id="{207C352A-BE4D-5E4F-8129-09CCC65C06FE}"/>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59</a:t>
            </a:fld>
            <a:endParaRPr lang="en-US" sz="1300" spc="-1" dirty="0">
              <a:solidFill>
                <a:srgbClr val="FFFFFF"/>
              </a:solidFill>
              <a:latin typeface="Times New Roman"/>
            </a:endParaRPr>
          </a:p>
        </p:txBody>
      </p:sp>
      <p:grpSp>
        <p:nvGrpSpPr>
          <p:cNvPr id="8" name="Group 7">
            <a:extLst>
              <a:ext uri="{FF2B5EF4-FFF2-40B4-BE49-F238E27FC236}">
                <a16:creationId xmlns:a16="http://schemas.microsoft.com/office/drawing/2014/main" id="{FE40BEBE-D48B-F842-BC71-C8F39FB66810}"/>
              </a:ext>
            </a:extLst>
          </p:cNvPr>
          <p:cNvGrpSpPr/>
          <p:nvPr/>
        </p:nvGrpSpPr>
        <p:grpSpPr>
          <a:xfrm>
            <a:off x="7960265" y="2841538"/>
            <a:ext cx="3942248" cy="3005013"/>
            <a:chOff x="7960265" y="2841538"/>
            <a:chExt cx="3942248" cy="3005013"/>
          </a:xfrm>
        </p:grpSpPr>
        <p:sp>
          <p:nvSpPr>
            <p:cNvPr id="9" name="Oval 8">
              <a:extLst>
                <a:ext uri="{FF2B5EF4-FFF2-40B4-BE49-F238E27FC236}">
                  <a16:creationId xmlns:a16="http://schemas.microsoft.com/office/drawing/2014/main" id="{39B53ED0-66EC-F941-B086-B2B9D95C41A9}"/>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6169AAC7-3406-4546-A9A8-7D99AF5744F9}"/>
                </a:ext>
              </a:extLst>
            </p:cNvPr>
            <p:cNvGrpSpPr/>
            <p:nvPr/>
          </p:nvGrpSpPr>
          <p:grpSpPr>
            <a:xfrm>
              <a:off x="8386873" y="2841538"/>
              <a:ext cx="3515640" cy="2957578"/>
              <a:chOff x="4710921" y="1927783"/>
              <a:chExt cx="6520752" cy="4236458"/>
            </a:xfrm>
          </p:grpSpPr>
          <p:sp>
            <p:nvSpPr>
              <p:cNvPr id="11" name="Oval 10">
                <a:extLst>
                  <a:ext uri="{FF2B5EF4-FFF2-40B4-BE49-F238E27FC236}">
                    <a16:creationId xmlns:a16="http://schemas.microsoft.com/office/drawing/2014/main" id="{55C9CB50-DCDF-8048-B2C2-5CBD1866BC95}"/>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12" name="Rounded Rectangle 11">
                <a:extLst>
                  <a:ext uri="{FF2B5EF4-FFF2-40B4-BE49-F238E27FC236}">
                    <a16:creationId xmlns:a16="http://schemas.microsoft.com/office/drawing/2014/main" id="{2E8C66E4-53DE-204F-ABEE-573A00AC076F}"/>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3" name="Rounded Rectangle 12">
                <a:extLst>
                  <a:ext uri="{FF2B5EF4-FFF2-40B4-BE49-F238E27FC236}">
                    <a16:creationId xmlns:a16="http://schemas.microsoft.com/office/drawing/2014/main" id="{1C6C3583-FA8C-E845-BBF9-6B0D67D1E620}"/>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4" name="Rounded Rectangle 13">
                <a:extLst>
                  <a:ext uri="{FF2B5EF4-FFF2-40B4-BE49-F238E27FC236}">
                    <a16:creationId xmlns:a16="http://schemas.microsoft.com/office/drawing/2014/main" id="{A1EDD18E-5B10-654B-9B56-547EBAF8941C}"/>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5" name="Rounded Rectangle 14">
                <a:extLst>
                  <a:ext uri="{FF2B5EF4-FFF2-40B4-BE49-F238E27FC236}">
                    <a16:creationId xmlns:a16="http://schemas.microsoft.com/office/drawing/2014/main" id="{E4069C1A-7CE2-CD4F-8397-90461E5B4089}"/>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6" name="Rounded Rectangle 15">
                <a:extLst>
                  <a:ext uri="{FF2B5EF4-FFF2-40B4-BE49-F238E27FC236}">
                    <a16:creationId xmlns:a16="http://schemas.microsoft.com/office/drawing/2014/main" id="{73B146BE-A027-EF45-AC23-C7F0FB3A9A31}"/>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7" name="Curved Connector 16">
                <a:extLst>
                  <a:ext uri="{FF2B5EF4-FFF2-40B4-BE49-F238E27FC236}">
                    <a16:creationId xmlns:a16="http://schemas.microsoft.com/office/drawing/2014/main" id="{3828F711-9428-174A-AC1D-93BC4190A921}"/>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Curved Connector 17">
                <a:extLst>
                  <a:ext uri="{FF2B5EF4-FFF2-40B4-BE49-F238E27FC236}">
                    <a16:creationId xmlns:a16="http://schemas.microsoft.com/office/drawing/2014/main" id="{291900E5-52D6-064E-9569-76D893F48075}"/>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55DEE81-B1A2-184D-BC07-F7202DEE8763}"/>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20" name="TextBox 19">
                <a:extLst>
                  <a:ext uri="{FF2B5EF4-FFF2-40B4-BE49-F238E27FC236}">
                    <a16:creationId xmlns:a16="http://schemas.microsoft.com/office/drawing/2014/main" id="{19FF78DD-DE17-9F46-A525-1FB4E0D6D0A0}"/>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21" name="Curved Connector 20">
                <a:extLst>
                  <a:ext uri="{FF2B5EF4-FFF2-40B4-BE49-F238E27FC236}">
                    <a16:creationId xmlns:a16="http://schemas.microsoft.com/office/drawing/2014/main" id="{86D43B19-6B56-DC49-A10A-33B1C4A1443B}"/>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Curved Connector 21">
                <a:extLst>
                  <a:ext uri="{FF2B5EF4-FFF2-40B4-BE49-F238E27FC236}">
                    <a16:creationId xmlns:a16="http://schemas.microsoft.com/office/drawing/2014/main" id="{87A777D3-9656-D74D-93CC-27B1A5D52769}"/>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40F7A7D-CB34-3543-A342-024B05AFD52B}"/>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4" name="TextBox 23">
                <a:extLst>
                  <a:ext uri="{FF2B5EF4-FFF2-40B4-BE49-F238E27FC236}">
                    <a16:creationId xmlns:a16="http://schemas.microsoft.com/office/drawing/2014/main" id="{A3B67DF4-8422-7D49-AD9F-DAA28BDC1BC7}"/>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5" name="Curved Connector 24">
                <a:extLst>
                  <a:ext uri="{FF2B5EF4-FFF2-40B4-BE49-F238E27FC236}">
                    <a16:creationId xmlns:a16="http://schemas.microsoft.com/office/drawing/2014/main" id="{176C622E-F86A-7941-946B-FF318DB0CE0D}"/>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692DC275-44EC-DE48-B535-68F2A8FEDBDA}"/>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7053E70-EA3F-6041-8255-C77CBF8F3179}"/>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8" name="TextBox 27">
                <a:extLst>
                  <a:ext uri="{FF2B5EF4-FFF2-40B4-BE49-F238E27FC236}">
                    <a16:creationId xmlns:a16="http://schemas.microsoft.com/office/drawing/2014/main" id="{E40DA9BC-89E9-DD45-9BBB-EF3FF51367C6}"/>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9" name="Curved Connector 28">
                <a:extLst>
                  <a:ext uri="{FF2B5EF4-FFF2-40B4-BE49-F238E27FC236}">
                    <a16:creationId xmlns:a16="http://schemas.microsoft.com/office/drawing/2014/main" id="{BDC2570F-2CCB-BA47-A24D-E1CE873C87C6}"/>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CE88C35F-A5E2-5847-AFAD-33023E2CAEC6}"/>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7A942DE9-7439-F943-8361-C605E25DAF83}"/>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32" name="TextBox 31">
                <a:extLst>
                  <a:ext uri="{FF2B5EF4-FFF2-40B4-BE49-F238E27FC236}">
                    <a16:creationId xmlns:a16="http://schemas.microsoft.com/office/drawing/2014/main" id="{AF4957AF-70AD-884F-A5F5-126CB1E264E9}"/>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33" name="Rectangle 32">
                <a:extLst>
                  <a:ext uri="{FF2B5EF4-FFF2-40B4-BE49-F238E27FC236}">
                    <a16:creationId xmlns:a16="http://schemas.microsoft.com/office/drawing/2014/main" id="{C01B9D4F-5702-5347-816B-2920ADB0F9DE}"/>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4" name="Rectangle 33">
                <a:extLst>
                  <a:ext uri="{FF2B5EF4-FFF2-40B4-BE49-F238E27FC236}">
                    <a16:creationId xmlns:a16="http://schemas.microsoft.com/office/drawing/2014/main" id="{FADC6535-D64F-B945-9432-6966976D64FD}"/>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5" name="Rectangle 34">
                <a:extLst>
                  <a:ext uri="{FF2B5EF4-FFF2-40B4-BE49-F238E27FC236}">
                    <a16:creationId xmlns:a16="http://schemas.microsoft.com/office/drawing/2014/main" id="{A16F4127-8007-EE44-81B0-DB4BFA95CCDE}"/>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grpSp>
    </p:spTree>
    <p:extLst>
      <p:ext uri="{BB962C8B-B14F-4D97-AF65-F5344CB8AC3E}">
        <p14:creationId xmlns:p14="http://schemas.microsoft.com/office/powerpoint/2010/main" val="2964323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4CE8-52A0-6343-9A73-92D48F354BC7}"/>
              </a:ext>
            </a:extLst>
          </p:cNvPr>
          <p:cNvSpPr>
            <a:spLocks noGrp="1"/>
          </p:cNvSpPr>
          <p:nvPr>
            <p:ph type="title"/>
          </p:nvPr>
        </p:nvSpPr>
        <p:spPr/>
        <p:txBody>
          <a:bodyPr>
            <a:normAutofit/>
          </a:bodyPr>
          <a:lstStyle/>
          <a:p>
            <a:r>
              <a:rPr lang="en-US" dirty="0"/>
              <a:t>Version Control System </a:t>
            </a:r>
          </a:p>
        </p:txBody>
      </p:sp>
      <p:sp>
        <p:nvSpPr>
          <p:cNvPr id="3" name="Content Placeholder 2">
            <a:extLst>
              <a:ext uri="{FF2B5EF4-FFF2-40B4-BE49-F238E27FC236}">
                <a16:creationId xmlns:a16="http://schemas.microsoft.com/office/drawing/2014/main" id="{99A9BD07-62E8-514D-8C23-7C844DCAE77E}"/>
              </a:ext>
            </a:extLst>
          </p:cNvPr>
          <p:cNvSpPr>
            <a:spLocks noGrp="1"/>
          </p:cNvSpPr>
          <p:nvPr>
            <p:ph idx="1"/>
          </p:nvPr>
        </p:nvSpPr>
        <p:spPr/>
        <p:txBody>
          <a:bodyPr>
            <a:normAutofit/>
          </a:bodyPr>
          <a:lstStyle/>
          <a:p>
            <a:r>
              <a:rPr lang="en-US" b="1" dirty="0"/>
              <a:t>Version control system </a:t>
            </a:r>
          </a:p>
          <a:p>
            <a:pPr marL="457200" lvl="1" indent="0">
              <a:buNone/>
            </a:pPr>
            <a:r>
              <a:rPr lang="en-US" b="1" dirty="0"/>
              <a:t>“Version control</a:t>
            </a:r>
            <a:r>
              <a:rPr lang="en-US" dirty="0"/>
              <a:t> is a </a:t>
            </a:r>
            <a:r>
              <a:rPr lang="en-US" b="1" dirty="0"/>
              <a:t>system</a:t>
            </a:r>
            <a:r>
              <a:rPr lang="en-US" dirty="0"/>
              <a:t> that records changes to a file or set of files over time so that you can recall specific </a:t>
            </a:r>
            <a:r>
              <a:rPr lang="en-US" b="1" dirty="0"/>
              <a:t>versions</a:t>
            </a:r>
            <a:r>
              <a:rPr lang="en-US" dirty="0"/>
              <a:t> later.” </a:t>
            </a:r>
          </a:p>
          <a:p>
            <a:pPr marL="457200" lvl="1" indent="0">
              <a:buNone/>
            </a:pPr>
            <a:r>
              <a:rPr lang="en-US" i="1" dirty="0"/>
              <a:t>Source:  About Version Control – Git; git-scm.com › Getting-Started-About-Version-Control</a:t>
            </a:r>
          </a:p>
          <a:p>
            <a:r>
              <a:rPr lang="en-US" dirty="0"/>
              <a:t>Version control systems can be:</a:t>
            </a:r>
          </a:p>
          <a:p>
            <a:pPr lvl="1"/>
            <a:r>
              <a:rPr lang="en-US" dirty="0"/>
              <a:t>Centralized </a:t>
            </a:r>
          </a:p>
          <a:p>
            <a:pPr lvl="1"/>
            <a:r>
              <a:rPr lang="en-US" dirty="0"/>
              <a:t>Distributed</a:t>
            </a:r>
          </a:p>
          <a:p>
            <a:endParaRPr lang="en-US" spc="-1" dirty="0"/>
          </a:p>
          <a:p>
            <a:endParaRPr lang="en-US" spc="-1" dirty="0"/>
          </a:p>
          <a:p>
            <a:endParaRPr lang="en-US" dirty="0"/>
          </a:p>
        </p:txBody>
      </p:sp>
      <p:sp>
        <p:nvSpPr>
          <p:cNvPr id="4" name="Slide Number Placeholder 3">
            <a:extLst>
              <a:ext uri="{FF2B5EF4-FFF2-40B4-BE49-F238E27FC236}">
                <a16:creationId xmlns:a16="http://schemas.microsoft.com/office/drawing/2014/main" id="{94BDFF2F-CD52-704E-3484-1268711A1799}"/>
              </a:ext>
            </a:extLst>
          </p:cNvPr>
          <p:cNvSpPr txBox="1">
            <a:spLocks/>
          </p:cNvSpPr>
          <p:nvPr/>
        </p:nvSpPr>
        <p:spPr>
          <a:xfrm>
            <a:off x="609600" y="6400799"/>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2000" kern="1200">
                <a:solidFill>
                  <a:schemeClr val="bg1"/>
                </a:solidFill>
                <a:latin typeface="+mj-lt"/>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51C7006-7120-F341-A188-F97DDD913081}" type="slidenum">
              <a:rPr lang="en-US" sz="1800" smtClean="0">
                <a:latin typeface="+mn-lt"/>
              </a:rPr>
              <a:pPr algn="l"/>
              <a:t>6</a:t>
            </a:fld>
            <a:endParaRPr lang="en-US" sz="1800" dirty="0">
              <a:latin typeface="+mn-lt"/>
            </a:endParaRPr>
          </a:p>
        </p:txBody>
      </p:sp>
    </p:spTree>
    <p:extLst>
      <p:ext uri="{BB962C8B-B14F-4D97-AF65-F5344CB8AC3E}">
        <p14:creationId xmlns:p14="http://schemas.microsoft.com/office/powerpoint/2010/main" val="1538154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E5ED6-C40C-3E42-A598-45001065EA5A}"/>
              </a:ext>
            </a:extLst>
          </p:cNvPr>
          <p:cNvSpPr>
            <a:spLocks noGrp="1"/>
          </p:cNvSpPr>
          <p:nvPr>
            <p:ph type="title"/>
          </p:nvPr>
        </p:nvSpPr>
        <p:spPr/>
        <p:txBody>
          <a:bodyPr/>
          <a:lstStyle/>
          <a:p>
            <a:r>
              <a:rPr lang="en-US" dirty="0"/>
              <a:t>Add and commit (II)</a:t>
            </a:r>
          </a:p>
        </p:txBody>
      </p:sp>
      <p:sp>
        <p:nvSpPr>
          <p:cNvPr id="3" name="Content Placeholder 2">
            <a:extLst>
              <a:ext uri="{FF2B5EF4-FFF2-40B4-BE49-F238E27FC236}">
                <a16:creationId xmlns:a16="http://schemas.microsoft.com/office/drawing/2014/main" id="{B2B40E48-8465-4C47-A52B-A9D9829C722A}"/>
              </a:ext>
            </a:extLst>
          </p:cNvPr>
          <p:cNvSpPr>
            <a:spLocks noGrp="1"/>
          </p:cNvSpPr>
          <p:nvPr>
            <p:ph idx="1"/>
          </p:nvPr>
        </p:nvSpPr>
        <p:spPr>
          <a:xfrm>
            <a:off x="609600" y="1600201"/>
            <a:ext cx="5724617" cy="4525963"/>
          </a:xfrm>
        </p:spPr>
        <p:txBody>
          <a:bodyPr/>
          <a:lstStyle/>
          <a:p>
            <a:pPr marL="23813" lvl="1" indent="0">
              <a:spcBef>
                <a:spcPts val="561"/>
              </a:spcBef>
              <a:buClr>
                <a:srgbClr val="3B3C3E"/>
              </a:buClr>
              <a:buNone/>
            </a:pPr>
            <a:r>
              <a:rPr lang="en-US" spc="-1" dirty="0">
                <a:ea typeface="Geneva"/>
              </a:rPr>
              <a:t>$ git add &lt;filename&gt;</a:t>
            </a:r>
            <a:endParaRPr lang="en-US" spc="-1" dirty="0"/>
          </a:p>
          <a:p>
            <a:pPr marL="23813" lvl="1" indent="0">
              <a:spcBef>
                <a:spcPts val="561"/>
              </a:spcBef>
              <a:buClr>
                <a:srgbClr val="3B3C3E"/>
              </a:buClr>
              <a:buNone/>
            </a:pPr>
            <a:r>
              <a:rPr lang="en-US" spc="-1" dirty="0">
                <a:ea typeface="Geneva"/>
              </a:rPr>
              <a:t>$ git add </a:t>
            </a:r>
            <a:endParaRPr lang="en-US" spc="-1" dirty="0"/>
          </a:p>
          <a:p>
            <a:pPr marL="23813" lvl="1" indent="0">
              <a:spcBef>
                <a:spcPts val="561"/>
              </a:spcBef>
              <a:buClr>
                <a:srgbClr val="3B3C3E"/>
              </a:buClr>
              <a:buNone/>
            </a:pPr>
            <a:r>
              <a:rPr lang="en-US" spc="-1" dirty="0">
                <a:ea typeface="Geneva"/>
              </a:rPr>
              <a:t>$ git commit -m "Commit message”</a:t>
            </a:r>
            <a:endParaRPr lang="en-US" spc="-1" dirty="0"/>
          </a:p>
          <a:p>
            <a:endParaRPr lang="en-US" dirty="0"/>
          </a:p>
        </p:txBody>
      </p:sp>
      <p:pic>
        <p:nvPicPr>
          <p:cNvPr id="5" name="Picture 4">
            <a:extLst>
              <a:ext uri="{FF2B5EF4-FFF2-40B4-BE49-F238E27FC236}">
                <a16:creationId xmlns:a16="http://schemas.microsoft.com/office/drawing/2014/main" id="{4CBB83BD-F692-0B44-9411-0480982EA1F6}"/>
              </a:ext>
            </a:extLst>
          </p:cNvPr>
          <p:cNvPicPr/>
          <p:nvPr/>
        </p:nvPicPr>
        <p:blipFill>
          <a:blip r:embed="rId2"/>
          <a:srcRect l="41657"/>
          <a:stretch/>
        </p:blipFill>
        <p:spPr>
          <a:xfrm>
            <a:off x="6334217" y="1807339"/>
            <a:ext cx="5222043" cy="4111686"/>
          </a:xfrm>
          <a:prstGeom prst="rect">
            <a:avLst/>
          </a:prstGeom>
          <a:ln>
            <a:noFill/>
          </a:ln>
        </p:spPr>
      </p:pic>
      <p:sp>
        <p:nvSpPr>
          <p:cNvPr id="6" name="TextShape 3">
            <a:extLst>
              <a:ext uri="{FF2B5EF4-FFF2-40B4-BE49-F238E27FC236}">
                <a16:creationId xmlns:a16="http://schemas.microsoft.com/office/drawing/2014/main" id="{2A60BCF2-F307-A844-8FA7-96E58C52D4DD}"/>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60</a:t>
            </a:fld>
            <a:endParaRPr lang="en-US" sz="1300" spc="-1" dirty="0">
              <a:solidFill>
                <a:srgbClr val="FFFFFF"/>
              </a:solidFill>
              <a:latin typeface="Times New Roman"/>
            </a:endParaRPr>
          </a:p>
        </p:txBody>
      </p:sp>
      <p:grpSp>
        <p:nvGrpSpPr>
          <p:cNvPr id="7" name="Group 6">
            <a:extLst>
              <a:ext uri="{FF2B5EF4-FFF2-40B4-BE49-F238E27FC236}">
                <a16:creationId xmlns:a16="http://schemas.microsoft.com/office/drawing/2014/main" id="{5F3F36BA-DB9B-3B44-AAA4-7FD19D93B331}"/>
              </a:ext>
            </a:extLst>
          </p:cNvPr>
          <p:cNvGrpSpPr/>
          <p:nvPr/>
        </p:nvGrpSpPr>
        <p:grpSpPr>
          <a:xfrm>
            <a:off x="1359049" y="3121151"/>
            <a:ext cx="3942248" cy="3005013"/>
            <a:chOff x="7960265" y="2841538"/>
            <a:chExt cx="3942248" cy="3005013"/>
          </a:xfrm>
        </p:grpSpPr>
        <p:sp>
          <p:nvSpPr>
            <p:cNvPr id="8" name="Oval 7">
              <a:extLst>
                <a:ext uri="{FF2B5EF4-FFF2-40B4-BE49-F238E27FC236}">
                  <a16:creationId xmlns:a16="http://schemas.microsoft.com/office/drawing/2014/main" id="{B0871FBA-E280-0D4E-A4B0-B8AA35EFC3A6}"/>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690C4772-5171-9E4A-9169-96F2C1919505}"/>
                </a:ext>
              </a:extLst>
            </p:cNvPr>
            <p:cNvGrpSpPr/>
            <p:nvPr/>
          </p:nvGrpSpPr>
          <p:grpSpPr>
            <a:xfrm>
              <a:off x="8386873" y="2841538"/>
              <a:ext cx="3515640" cy="2957578"/>
              <a:chOff x="4710921" y="1927783"/>
              <a:chExt cx="6520752" cy="4236458"/>
            </a:xfrm>
          </p:grpSpPr>
          <p:sp>
            <p:nvSpPr>
              <p:cNvPr id="10" name="Oval 9">
                <a:extLst>
                  <a:ext uri="{FF2B5EF4-FFF2-40B4-BE49-F238E27FC236}">
                    <a16:creationId xmlns:a16="http://schemas.microsoft.com/office/drawing/2014/main" id="{5B00A120-2243-BC41-999C-42BFFCB00852}"/>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11" name="Rounded Rectangle 10">
                <a:extLst>
                  <a:ext uri="{FF2B5EF4-FFF2-40B4-BE49-F238E27FC236}">
                    <a16:creationId xmlns:a16="http://schemas.microsoft.com/office/drawing/2014/main" id="{0514DB69-3B8D-9343-9B73-8F56ECAA0F4F}"/>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2" name="Rounded Rectangle 11">
                <a:extLst>
                  <a:ext uri="{FF2B5EF4-FFF2-40B4-BE49-F238E27FC236}">
                    <a16:creationId xmlns:a16="http://schemas.microsoft.com/office/drawing/2014/main" id="{630AA957-37CB-FF41-8A97-674EE8A5A683}"/>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3" name="Rounded Rectangle 12">
                <a:extLst>
                  <a:ext uri="{FF2B5EF4-FFF2-40B4-BE49-F238E27FC236}">
                    <a16:creationId xmlns:a16="http://schemas.microsoft.com/office/drawing/2014/main" id="{4295A9B7-2B16-854B-BB9B-5644756AC07C}"/>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Repository </a:t>
                </a:r>
              </a:p>
            </p:txBody>
          </p:sp>
          <p:sp>
            <p:nvSpPr>
              <p:cNvPr id="14" name="Rounded Rectangle 13">
                <a:extLst>
                  <a:ext uri="{FF2B5EF4-FFF2-40B4-BE49-F238E27FC236}">
                    <a16:creationId xmlns:a16="http://schemas.microsoft.com/office/drawing/2014/main" id="{303583EA-1BE1-4545-B4B7-B7A713CFFD48}"/>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5" name="Rounded Rectangle 14">
                <a:extLst>
                  <a:ext uri="{FF2B5EF4-FFF2-40B4-BE49-F238E27FC236}">
                    <a16:creationId xmlns:a16="http://schemas.microsoft.com/office/drawing/2014/main" id="{84005C87-4BC5-DA4D-A37F-82B5CF94FFB4}"/>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6" name="Curved Connector 15">
                <a:extLst>
                  <a:ext uri="{FF2B5EF4-FFF2-40B4-BE49-F238E27FC236}">
                    <a16:creationId xmlns:a16="http://schemas.microsoft.com/office/drawing/2014/main" id="{55532284-AA8B-684B-BE4F-E752EC7A2084}"/>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18E04228-B123-8F41-BB98-AEE15CCA00B5}"/>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360DD24D-0B89-3F4A-B1A8-B1FB8248FF32}"/>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19" name="TextBox 18">
                <a:extLst>
                  <a:ext uri="{FF2B5EF4-FFF2-40B4-BE49-F238E27FC236}">
                    <a16:creationId xmlns:a16="http://schemas.microsoft.com/office/drawing/2014/main" id="{E3E08537-579C-BB40-9084-FD826DF7BF81}"/>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20" name="Curved Connector 19">
                <a:extLst>
                  <a:ext uri="{FF2B5EF4-FFF2-40B4-BE49-F238E27FC236}">
                    <a16:creationId xmlns:a16="http://schemas.microsoft.com/office/drawing/2014/main" id="{A6D2A96E-9528-0848-861B-19486569B3E7}"/>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D88F8639-EEDE-4748-A235-39BA6241B7C0}"/>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1A717430-7A4C-804C-A689-F01BA18C548B}"/>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3" name="TextBox 22">
                <a:extLst>
                  <a:ext uri="{FF2B5EF4-FFF2-40B4-BE49-F238E27FC236}">
                    <a16:creationId xmlns:a16="http://schemas.microsoft.com/office/drawing/2014/main" id="{3C4AEB6D-DC2F-4A4C-9F15-1477ADA4DB62}"/>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4" name="Curved Connector 23">
                <a:extLst>
                  <a:ext uri="{FF2B5EF4-FFF2-40B4-BE49-F238E27FC236}">
                    <a16:creationId xmlns:a16="http://schemas.microsoft.com/office/drawing/2014/main" id="{B426F735-026A-0B4F-AD0D-B47A71C3FEC1}"/>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E3FDD067-51C9-EA4F-9927-4C9F44885311}"/>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725E6422-22B9-8C43-BD19-8AB462513A35}"/>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7" name="TextBox 26">
                <a:extLst>
                  <a:ext uri="{FF2B5EF4-FFF2-40B4-BE49-F238E27FC236}">
                    <a16:creationId xmlns:a16="http://schemas.microsoft.com/office/drawing/2014/main" id="{213B314D-3BC1-8D40-9B5E-C80CCCFEDEC2}"/>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8" name="Curved Connector 27">
                <a:extLst>
                  <a:ext uri="{FF2B5EF4-FFF2-40B4-BE49-F238E27FC236}">
                    <a16:creationId xmlns:a16="http://schemas.microsoft.com/office/drawing/2014/main" id="{73E3551A-E3D8-A845-A0AD-76133CC3F133}"/>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0CB612EC-E646-4446-969F-AE39E08EC740}"/>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38753BD5-1399-4D49-99A0-65423645E5E8}"/>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31" name="TextBox 30">
                <a:extLst>
                  <a:ext uri="{FF2B5EF4-FFF2-40B4-BE49-F238E27FC236}">
                    <a16:creationId xmlns:a16="http://schemas.microsoft.com/office/drawing/2014/main" id="{790218DC-82E7-D541-A565-079C4F3B443E}"/>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32" name="Rectangle 31">
                <a:extLst>
                  <a:ext uri="{FF2B5EF4-FFF2-40B4-BE49-F238E27FC236}">
                    <a16:creationId xmlns:a16="http://schemas.microsoft.com/office/drawing/2014/main" id="{7DCCFF02-AB1C-0C4A-AB57-F71C8B2F2145}"/>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3" name="Rectangle 32">
                <a:extLst>
                  <a:ext uri="{FF2B5EF4-FFF2-40B4-BE49-F238E27FC236}">
                    <a16:creationId xmlns:a16="http://schemas.microsoft.com/office/drawing/2014/main" id="{5DE841F0-AE97-6E48-B4C7-D7015CD1E481}"/>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4" name="Rectangle 33">
                <a:extLst>
                  <a:ext uri="{FF2B5EF4-FFF2-40B4-BE49-F238E27FC236}">
                    <a16:creationId xmlns:a16="http://schemas.microsoft.com/office/drawing/2014/main" id="{B8896BF1-B965-AD41-8F36-B51EA67268DD}"/>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grpSp>
    </p:spTree>
    <p:extLst>
      <p:ext uri="{BB962C8B-B14F-4D97-AF65-F5344CB8AC3E}">
        <p14:creationId xmlns:p14="http://schemas.microsoft.com/office/powerpoint/2010/main" val="2798860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3657-9671-214E-932F-A589E571B9D4}"/>
              </a:ext>
            </a:extLst>
          </p:cNvPr>
          <p:cNvSpPr>
            <a:spLocks noGrp="1"/>
          </p:cNvSpPr>
          <p:nvPr>
            <p:ph type="title"/>
          </p:nvPr>
        </p:nvSpPr>
        <p:spPr/>
        <p:txBody>
          <a:bodyPr>
            <a:normAutofit/>
          </a:bodyPr>
          <a:lstStyle/>
          <a:p>
            <a:r>
              <a:rPr lang="en-US" dirty="0"/>
              <a:t>Push to and pull from GitHub</a:t>
            </a:r>
          </a:p>
        </p:txBody>
      </p:sp>
      <p:sp>
        <p:nvSpPr>
          <p:cNvPr id="3" name="Content Placeholder 2">
            <a:extLst>
              <a:ext uri="{FF2B5EF4-FFF2-40B4-BE49-F238E27FC236}">
                <a16:creationId xmlns:a16="http://schemas.microsoft.com/office/drawing/2014/main" id="{8A3D1267-A15C-2D4A-A8E7-353766E02E97}"/>
              </a:ext>
            </a:extLst>
          </p:cNvPr>
          <p:cNvSpPr>
            <a:spLocks noGrp="1"/>
          </p:cNvSpPr>
          <p:nvPr>
            <p:ph idx="1"/>
          </p:nvPr>
        </p:nvSpPr>
        <p:spPr>
          <a:xfrm>
            <a:off x="609600" y="1600201"/>
            <a:ext cx="6093134" cy="4525963"/>
          </a:xfrm>
        </p:spPr>
        <p:txBody>
          <a:bodyPr>
            <a:normAutofit fontScale="92500" lnSpcReduction="20000"/>
          </a:bodyPr>
          <a:lstStyle/>
          <a:p>
            <a:r>
              <a:rPr lang="en-US" spc="-1" dirty="0">
                <a:ea typeface="ＭＳ Ｐゴシック"/>
              </a:rPr>
              <a:t>After any </a:t>
            </a:r>
            <a:r>
              <a:rPr lang="en-US" i="1" spc="-1" dirty="0">
                <a:ea typeface="ＭＳ Ｐゴシック"/>
              </a:rPr>
              <a:t>git add</a:t>
            </a:r>
            <a:r>
              <a:rPr lang="en-US" spc="-1" dirty="0">
                <a:ea typeface="ＭＳ Ｐゴシック"/>
              </a:rPr>
              <a:t> and </a:t>
            </a:r>
            <a:r>
              <a:rPr lang="en-US" i="1" spc="-1" dirty="0">
                <a:ea typeface="ＭＳ Ｐゴシック"/>
              </a:rPr>
              <a:t>git commit </a:t>
            </a:r>
            <a:r>
              <a:rPr lang="en-US" spc="-1" dirty="0">
                <a:ea typeface="ＭＳ Ｐゴシック"/>
              </a:rPr>
              <a:t>commands, changes are in the </a:t>
            </a:r>
            <a:r>
              <a:rPr lang="en-US" b="1" spc="-1" dirty="0">
                <a:ea typeface="ＭＳ Ｐゴシック"/>
              </a:rPr>
              <a:t>HEAD</a:t>
            </a:r>
            <a:r>
              <a:rPr lang="en-US" spc="-1" dirty="0">
                <a:ea typeface="ＭＳ Ｐゴシック"/>
              </a:rPr>
              <a:t> of your </a:t>
            </a:r>
            <a:r>
              <a:rPr lang="en-US" spc="-1" dirty="0">
                <a:solidFill>
                  <a:srgbClr val="FF0000"/>
                </a:solidFill>
                <a:ea typeface="ＭＳ Ｐゴシック"/>
              </a:rPr>
              <a:t>local working copy</a:t>
            </a:r>
            <a:endParaRPr lang="en-US" dirty="0">
              <a:solidFill>
                <a:srgbClr val="FF0000"/>
              </a:solidFill>
            </a:endParaRPr>
          </a:p>
          <a:p>
            <a:r>
              <a:rPr lang="en-US" dirty="0"/>
              <a:t>To push committed changes to </a:t>
            </a:r>
            <a:r>
              <a:rPr lang="en-US" spc="-1" dirty="0">
                <a:ea typeface="ＭＳ Ｐゴシック"/>
              </a:rPr>
              <a:t>your remote repository - </a:t>
            </a:r>
            <a:r>
              <a:rPr lang="en-US" dirty="0"/>
              <a:t>GitHub, type:</a:t>
            </a:r>
          </a:p>
          <a:p>
            <a:pPr marL="0" indent="0">
              <a:buNone/>
            </a:pPr>
            <a:r>
              <a:rPr lang="en-US" dirty="0"/>
              <a:t>	$ git push</a:t>
            </a:r>
          </a:p>
          <a:p>
            <a:r>
              <a:rPr lang="en-US" dirty="0"/>
              <a:t>To pull committed changes from </a:t>
            </a:r>
            <a:r>
              <a:rPr lang="en-US" spc="-1" dirty="0">
                <a:ea typeface="ＭＳ Ｐゴシック"/>
              </a:rPr>
              <a:t>your remote repository - </a:t>
            </a:r>
            <a:r>
              <a:rPr lang="en-US" dirty="0"/>
              <a:t>GitHub, type:</a:t>
            </a:r>
          </a:p>
          <a:p>
            <a:pPr marL="0" indent="0">
              <a:buNone/>
            </a:pPr>
            <a:r>
              <a:rPr lang="en-US" dirty="0"/>
              <a:t>	$ git pull</a:t>
            </a:r>
          </a:p>
          <a:p>
            <a:endParaRPr lang="en-US" dirty="0"/>
          </a:p>
        </p:txBody>
      </p:sp>
      <p:sp>
        <p:nvSpPr>
          <p:cNvPr id="5" name="Rectangle 4">
            <a:extLst>
              <a:ext uri="{FF2B5EF4-FFF2-40B4-BE49-F238E27FC236}">
                <a16:creationId xmlns:a16="http://schemas.microsoft.com/office/drawing/2014/main" id="{AC7131C9-E6C5-624F-84A2-33D191B7D3C9}"/>
              </a:ext>
            </a:extLst>
          </p:cNvPr>
          <p:cNvSpPr/>
          <p:nvPr/>
        </p:nvSpPr>
        <p:spPr>
          <a:xfrm>
            <a:off x="548557" y="6389814"/>
            <a:ext cx="6073650" cy="369332"/>
          </a:xfrm>
          <a:prstGeom prst="rect">
            <a:avLst/>
          </a:prstGeom>
        </p:spPr>
        <p:txBody>
          <a:bodyPr wrap="none">
            <a:spAutoFit/>
          </a:bodyPr>
          <a:lstStyle/>
          <a:p>
            <a:r>
              <a:rPr lang="en-US" dirty="0"/>
              <a:t>From: https://</a:t>
            </a:r>
            <a:r>
              <a:rPr lang="en-US" dirty="0" err="1"/>
              <a:t>kbroman.org</a:t>
            </a:r>
            <a:r>
              <a:rPr lang="en-US" dirty="0"/>
              <a:t>/</a:t>
            </a:r>
            <a:r>
              <a:rPr lang="en-US" dirty="0" err="1"/>
              <a:t>github_tutorial</a:t>
            </a:r>
            <a:r>
              <a:rPr lang="en-US" dirty="0"/>
              <a:t>/pages/</a:t>
            </a:r>
            <a:r>
              <a:rPr lang="en-US" dirty="0" err="1"/>
              <a:t>routine.html</a:t>
            </a:r>
            <a:endParaRPr lang="en-US" dirty="0"/>
          </a:p>
        </p:txBody>
      </p:sp>
      <p:sp>
        <p:nvSpPr>
          <p:cNvPr id="6" name="TextShape 3">
            <a:extLst>
              <a:ext uri="{FF2B5EF4-FFF2-40B4-BE49-F238E27FC236}">
                <a16:creationId xmlns:a16="http://schemas.microsoft.com/office/drawing/2014/main" id="{440E4724-7DC3-B149-B0AF-00DCA31072DE}"/>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61</a:t>
            </a:fld>
            <a:endParaRPr lang="en-US" sz="1300" spc="-1" dirty="0">
              <a:solidFill>
                <a:srgbClr val="FFFFFF"/>
              </a:solidFill>
              <a:latin typeface="Times New Roman"/>
            </a:endParaRPr>
          </a:p>
        </p:txBody>
      </p:sp>
      <p:grpSp>
        <p:nvGrpSpPr>
          <p:cNvPr id="7" name="Group 6">
            <a:extLst>
              <a:ext uri="{FF2B5EF4-FFF2-40B4-BE49-F238E27FC236}">
                <a16:creationId xmlns:a16="http://schemas.microsoft.com/office/drawing/2014/main" id="{C27AD655-035C-664F-AC7F-1D6D7FBEE2C5}"/>
              </a:ext>
            </a:extLst>
          </p:cNvPr>
          <p:cNvGrpSpPr/>
          <p:nvPr/>
        </p:nvGrpSpPr>
        <p:grpSpPr>
          <a:xfrm>
            <a:off x="6622207" y="1600201"/>
            <a:ext cx="5114681" cy="4246350"/>
            <a:chOff x="7960265" y="2841538"/>
            <a:chExt cx="3942248" cy="3005013"/>
          </a:xfrm>
        </p:grpSpPr>
        <p:sp>
          <p:nvSpPr>
            <p:cNvPr id="8" name="Oval 7">
              <a:extLst>
                <a:ext uri="{FF2B5EF4-FFF2-40B4-BE49-F238E27FC236}">
                  <a16:creationId xmlns:a16="http://schemas.microsoft.com/office/drawing/2014/main" id="{27DFE315-CD80-A44D-98D9-24CFD34C2CBC}"/>
                </a:ext>
              </a:extLst>
            </p:cNvPr>
            <p:cNvSpPr/>
            <p:nvPr/>
          </p:nvSpPr>
          <p:spPr>
            <a:xfrm rot="2870111">
              <a:off x="8372302" y="3784543"/>
              <a:ext cx="1649971" cy="2474045"/>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8E3548E5-44F1-AF4F-9541-814EF6D13E68}"/>
                </a:ext>
              </a:extLst>
            </p:cNvPr>
            <p:cNvGrpSpPr/>
            <p:nvPr/>
          </p:nvGrpSpPr>
          <p:grpSpPr>
            <a:xfrm>
              <a:off x="8386873" y="2841538"/>
              <a:ext cx="3515640" cy="2957578"/>
              <a:chOff x="4710921" y="1927783"/>
              <a:chExt cx="6520752" cy="4236458"/>
            </a:xfrm>
          </p:grpSpPr>
          <p:sp>
            <p:nvSpPr>
              <p:cNvPr id="10" name="Oval 9">
                <a:extLst>
                  <a:ext uri="{FF2B5EF4-FFF2-40B4-BE49-F238E27FC236}">
                    <a16:creationId xmlns:a16="http://schemas.microsoft.com/office/drawing/2014/main" id="{815205C7-668E-6747-AA5B-CEF34A9895E1}"/>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1400" dirty="0"/>
              </a:p>
            </p:txBody>
          </p:sp>
          <p:sp>
            <p:nvSpPr>
              <p:cNvPr id="11" name="Rounded Rectangle 10">
                <a:extLst>
                  <a:ext uri="{FF2B5EF4-FFF2-40B4-BE49-F238E27FC236}">
                    <a16:creationId xmlns:a16="http://schemas.microsoft.com/office/drawing/2014/main" id="{88C0621A-CB2D-7544-A2D5-32413DE6EFB2}"/>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t>Repository </a:t>
                </a:r>
              </a:p>
            </p:txBody>
          </p:sp>
          <p:sp>
            <p:nvSpPr>
              <p:cNvPr id="12" name="Rounded Rectangle 11">
                <a:extLst>
                  <a:ext uri="{FF2B5EF4-FFF2-40B4-BE49-F238E27FC236}">
                    <a16:creationId xmlns:a16="http://schemas.microsoft.com/office/drawing/2014/main" id="{8077369B-1D4B-6448-9DE9-EA2631E48B36}"/>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t>Repository </a:t>
                </a:r>
              </a:p>
            </p:txBody>
          </p:sp>
          <p:sp>
            <p:nvSpPr>
              <p:cNvPr id="13" name="Rounded Rectangle 12">
                <a:extLst>
                  <a:ext uri="{FF2B5EF4-FFF2-40B4-BE49-F238E27FC236}">
                    <a16:creationId xmlns:a16="http://schemas.microsoft.com/office/drawing/2014/main" id="{D2756D4E-7B8D-2C4B-B880-89B1BEBD24E8}"/>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t>Repository </a:t>
                </a:r>
              </a:p>
            </p:txBody>
          </p:sp>
          <p:sp>
            <p:nvSpPr>
              <p:cNvPr id="14" name="Rounded Rectangle 13">
                <a:extLst>
                  <a:ext uri="{FF2B5EF4-FFF2-40B4-BE49-F238E27FC236}">
                    <a16:creationId xmlns:a16="http://schemas.microsoft.com/office/drawing/2014/main" id="{7483AFF2-B12C-6241-BC49-8CBA319E8A6B}"/>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sp>
            <p:nvSpPr>
              <p:cNvPr id="15" name="Rounded Rectangle 14">
                <a:extLst>
                  <a:ext uri="{FF2B5EF4-FFF2-40B4-BE49-F238E27FC236}">
                    <a16:creationId xmlns:a16="http://schemas.microsoft.com/office/drawing/2014/main" id="{A7FB91EF-A5CD-7748-9B08-E92359F0B192}"/>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Working Copy</a:t>
                </a:r>
              </a:p>
            </p:txBody>
          </p:sp>
          <p:cxnSp>
            <p:nvCxnSpPr>
              <p:cNvPr id="16" name="Curved Connector 15">
                <a:extLst>
                  <a:ext uri="{FF2B5EF4-FFF2-40B4-BE49-F238E27FC236}">
                    <a16:creationId xmlns:a16="http://schemas.microsoft.com/office/drawing/2014/main" id="{A0B060C8-8094-524C-881D-47CEA147FA39}"/>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Curved Connector 16">
                <a:extLst>
                  <a:ext uri="{FF2B5EF4-FFF2-40B4-BE49-F238E27FC236}">
                    <a16:creationId xmlns:a16="http://schemas.microsoft.com/office/drawing/2014/main" id="{7A84E58A-8E21-0846-B95B-421748D7E88A}"/>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E65978F1-8F12-D047-98C9-9218A69E103D}"/>
                  </a:ext>
                </a:extLst>
              </p:cNvPr>
              <p:cNvSpPr txBox="1"/>
              <p:nvPr/>
            </p:nvSpPr>
            <p:spPr>
              <a:xfrm rot="18837801">
                <a:off x="7023083" y="2785766"/>
                <a:ext cx="538930" cy="307777"/>
              </a:xfrm>
              <a:prstGeom prst="rect">
                <a:avLst/>
              </a:prstGeom>
              <a:noFill/>
            </p:spPr>
            <p:txBody>
              <a:bodyPr wrap="none" rtlCol="0">
                <a:spAutoFit/>
              </a:bodyPr>
              <a:lstStyle/>
              <a:p>
                <a:r>
                  <a:rPr lang="en-US" sz="1400" dirty="0"/>
                  <a:t>push</a:t>
                </a:r>
              </a:p>
            </p:txBody>
          </p:sp>
          <p:sp>
            <p:nvSpPr>
              <p:cNvPr id="19" name="TextBox 18">
                <a:extLst>
                  <a:ext uri="{FF2B5EF4-FFF2-40B4-BE49-F238E27FC236}">
                    <a16:creationId xmlns:a16="http://schemas.microsoft.com/office/drawing/2014/main" id="{616E26A7-2746-BB45-B54A-6D9D46A22CE9}"/>
                  </a:ext>
                </a:extLst>
              </p:cNvPr>
              <p:cNvSpPr txBox="1"/>
              <p:nvPr/>
            </p:nvSpPr>
            <p:spPr>
              <a:xfrm rot="18837801">
                <a:off x="8121469" y="3451822"/>
                <a:ext cx="457176" cy="307777"/>
              </a:xfrm>
              <a:prstGeom prst="rect">
                <a:avLst/>
              </a:prstGeom>
              <a:noFill/>
            </p:spPr>
            <p:txBody>
              <a:bodyPr wrap="none" rtlCol="0">
                <a:spAutoFit/>
              </a:bodyPr>
              <a:lstStyle/>
              <a:p>
                <a:r>
                  <a:rPr lang="en-US" sz="1400" dirty="0"/>
                  <a:t>pull</a:t>
                </a:r>
              </a:p>
            </p:txBody>
          </p:sp>
          <p:cxnSp>
            <p:nvCxnSpPr>
              <p:cNvPr id="20" name="Curved Connector 19">
                <a:extLst>
                  <a:ext uri="{FF2B5EF4-FFF2-40B4-BE49-F238E27FC236}">
                    <a16:creationId xmlns:a16="http://schemas.microsoft.com/office/drawing/2014/main" id="{AA0EA94F-49DD-F544-827E-D04E314984FB}"/>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urved Connector 20">
                <a:extLst>
                  <a:ext uri="{FF2B5EF4-FFF2-40B4-BE49-F238E27FC236}">
                    <a16:creationId xmlns:a16="http://schemas.microsoft.com/office/drawing/2014/main" id="{B667428D-FAD5-7542-AF5D-70BB437BC472}"/>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33AA0221-18CE-F149-9779-C1C46909B7F3}"/>
                  </a:ext>
                </a:extLst>
              </p:cNvPr>
              <p:cNvSpPr txBox="1"/>
              <p:nvPr/>
            </p:nvSpPr>
            <p:spPr>
              <a:xfrm rot="2931089">
                <a:off x="10165507" y="2829050"/>
                <a:ext cx="538930" cy="307777"/>
              </a:xfrm>
              <a:prstGeom prst="rect">
                <a:avLst/>
              </a:prstGeom>
              <a:noFill/>
            </p:spPr>
            <p:txBody>
              <a:bodyPr wrap="none" rtlCol="0">
                <a:spAutoFit/>
              </a:bodyPr>
              <a:lstStyle/>
              <a:p>
                <a:r>
                  <a:rPr lang="en-US" sz="1400" dirty="0"/>
                  <a:t>push</a:t>
                </a:r>
              </a:p>
            </p:txBody>
          </p:sp>
          <p:sp>
            <p:nvSpPr>
              <p:cNvPr id="23" name="TextBox 22">
                <a:extLst>
                  <a:ext uri="{FF2B5EF4-FFF2-40B4-BE49-F238E27FC236}">
                    <a16:creationId xmlns:a16="http://schemas.microsoft.com/office/drawing/2014/main" id="{0472B27B-2FAD-8244-90B2-9E52D50508E7}"/>
                  </a:ext>
                </a:extLst>
              </p:cNvPr>
              <p:cNvSpPr txBox="1"/>
              <p:nvPr/>
            </p:nvSpPr>
            <p:spPr>
              <a:xfrm rot="2958246">
                <a:off x="9127422" y="3368172"/>
                <a:ext cx="457176" cy="307777"/>
              </a:xfrm>
              <a:prstGeom prst="rect">
                <a:avLst/>
              </a:prstGeom>
              <a:noFill/>
            </p:spPr>
            <p:txBody>
              <a:bodyPr wrap="none" rtlCol="0">
                <a:spAutoFit/>
              </a:bodyPr>
              <a:lstStyle/>
              <a:p>
                <a:r>
                  <a:rPr lang="en-US" sz="1400" dirty="0"/>
                  <a:t>pull</a:t>
                </a:r>
              </a:p>
            </p:txBody>
          </p:sp>
          <p:cxnSp>
            <p:nvCxnSpPr>
              <p:cNvPr id="24" name="Curved Connector 23">
                <a:extLst>
                  <a:ext uri="{FF2B5EF4-FFF2-40B4-BE49-F238E27FC236}">
                    <a16:creationId xmlns:a16="http://schemas.microsoft.com/office/drawing/2014/main" id="{20BF97FD-06BD-2E4A-BFAA-C90E7DB9AEF8}"/>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5918D9C-2FF1-C346-86DC-AB28410F7327}"/>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5818B7CC-E169-5242-BF14-678BBD0CBEA7}"/>
                  </a:ext>
                </a:extLst>
              </p:cNvPr>
              <p:cNvSpPr txBox="1"/>
              <p:nvPr/>
            </p:nvSpPr>
            <p:spPr>
              <a:xfrm rot="18837801">
                <a:off x="5227632" y="4192105"/>
                <a:ext cx="741037" cy="307777"/>
              </a:xfrm>
              <a:prstGeom prst="rect">
                <a:avLst/>
              </a:prstGeom>
              <a:noFill/>
            </p:spPr>
            <p:txBody>
              <a:bodyPr wrap="none" rtlCol="0">
                <a:spAutoFit/>
              </a:bodyPr>
              <a:lstStyle/>
              <a:p>
                <a:r>
                  <a:rPr lang="en-US" sz="1400" dirty="0"/>
                  <a:t>commit</a:t>
                </a:r>
              </a:p>
            </p:txBody>
          </p:sp>
          <p:sp>
            <p:nvSpPr>
              <p:cNvPr id="27" name="TextBox 26">
                <a:extLst>
                  <a:ext uri="{FF2B5EF4-FFF2-40B4-BE49-F238E27FC236}">
                    <a16:creationId xmlns:a16="http://schemas.microsoft.com/office/drawing/2014/main" id="{9C930634-F4B0-E24E-9BFD-CCB47F08E4D6}"/>
                  </a:ext>
                </a:extLst>
              </p:cNvPr>
              <p:cNvSpPr txBox="1"/>
              <p:nvPr/>
            </p:nvSpPr>
            <p:spPr>
              <a:xfrm rot="18837801">
                <a:off x="6304634" y="4745427"/>
                <a:ext cx="702052" cy="307777"/>
              </a:xfrm>
              <a:prstGeom prst="rect">
                <a:avLst/>
              </a:prstGeom>
              <a:noFill/>
            </p:spPr>
            <p:txBody>
              <a:bodyPr wrap="none" rtlCol="0">
                <a:spAutoFit/>
              </a:bodyPr>
              <a:lstStyle/>
              <a:p>
                <a:r>
                  <a:rPr lang="en-US" sz="1400" dirty="0"/>
                  <a:t>update</a:t>
                </a:r>
              </a:p>
            </p:txBody>
          </p:sp>
          <p:cxnSp>
            <p:nvCxnSpPr>
              <p:cNvPr id="28" name="Curved Connector 27">
                <a:extLst>
                  <a:ext uri="{FF2B5EF4-FFF2-40B4-BE49-F238E27FC236}">
                    <a16:creationId xmlns:a16="http://schemas.microsoft.com/office/drawing/2014/main" id="{2782A0B6-2DFA-F940-A4FA-ABF1A3DAAB9A}"/>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Curved Connector 28">
                <a:extLst>
                  <a:ext uri="{FF2B5EF4-FFF2-40B4-BE49-F238E27FC236}">
                    <a16:creationId xmlns:a16="http://schemas.microsoft.com/office/drawing/2014/main" id="{945AAD29-0BAE-964A-A9DF-9E5F28F1E47F}"/>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676F927-3145-CD4C-A298-E7DAEE81BFBA}"/>
                  </a:ext>
                </a:extLst>
              </p:cNvPr>
              <p:cNvSpPr txBox="1"/>
              <p:nvPr/>
            </p:nvSpPr>
            <p:spPr>
              <a:xfrm rot="18837801">
                <a:off x="8580269" y="4180023"/>
                <a:ext cx="741037" cy="307777"/>
              </a:xfrm>
              <a:prstGeom prst="rect">
                <a:avLst/>
              </a:prstGeom>
              <a:noFill/>
            </p:spPr>
            <p:txBody>
              <a:bodyPr wrap="none" rtlCol="0">
                <a:spAutoFit/>
              </a:bodyPr>
              <a:lstStyle/>
              <a:p>
                <a:r>
                  <a:rPr lang="en-US" sz="1400" dirty="0"/>
                  <a:t>commit</a:t>
                </a:r>
              </a:p>
            </p:txBody>
          </p:sp>
          <p:sp>
            <p:nvSpPr>
              <p:cNvPr id="31" name="TextBox 30">
                <a:extLst>
                  <a:ext uri="{FF2B5EF4-FFF2-40B4-BE49-F238E27FC236}">
                    <a16:creationId xmlns:a16="http://schemas.microsoft.com/office/drawing/2014/main" id="{A7265F6C-1F14-7247-891E-040FF31BC27C}"/>
                  </a:ext>
                </a:extLst>
              </p:cNvPr>
              <p:cNvSpPr txBox="1"/>
              <p:nvPr/>
            </p:nvSpPr>
            <p:spPr>
              <a:xfrm rot="18837801">
                <a:off x="9657271" y="4733345"/>
                <a:ext cx="702052" cy="307777"/>
              </a:xfrm>
              <a:prstGeom prst="rect">
                <a:avLst/>
              </a:prstGeom>
              <a:noFill/>
            </p:spPr>
            <p:txBody>
              <a:bodyPr wrap="none" rtlCol="0">
                <a:spAutoFit/>
              </a:bodyPr>
              <a:lstStyle/>
              <a:p>
                <a:r>
                  <a:rPr lang="en-US" sz="1400" dirty="0"/>
                  <a:t>update</a:t>
                </a:r>
              </a:p>
            </p:txBody>
          </p:sp>
          <p:sp>
            <p:nvSpPr>
              <p:cNvPr id="32" name="Rectangle 31">
                <a:extLst>
                  <a:ext uri="{FF2B5EF4-FFF2-40B4-BE49-F238E27FC236}">
                    <a16:creationId xmlns:a16="http://schemas.microsoft.com/office/drawing/2014/main" id="{ABBED902-9D90-EA48-8980-0CE3A62931EF}"/>
                  </a:ext>
                </a:extLst>
              </p:cNvPr>
              <p:cNvSpPr/>
              <p:nvPr/>
            </p:nvSpPr>
            <p:spPr>
              <a:xfrm>
                <a:off x="8234920" y="1940207"/>
                <a:ext cx="652679" cy="307777"/>
              </a:xfrm>
              <a:prstGeom prst="rect">
                <a:avLst/>
              </a:prstGeom>
            </p:spPr>
            <p:txBody>
              <a:bodyPr wrap="none">
                <a:spAutoFit/>
              </a:bodyPr>
              <a:lstStyle/>
              <a:p>
                <a:r>
                  <a:rPr lang="en-US" sz="1400" dirty="0"/>
                  <a:t>Server</a:t>
                </a:r>
              </a:p>
            </p:txBody>
          </p:sp>
          <p:sp>
            <p:nvSpPr>
              <p:cNvPr id="33" name="Rectangle 32">
                <a:extLst>
                  <a:ext uri="{FF2B5EF4-FFF2-40B4-BE49-F238E27FC236}">
                    <a16:creationId xmlns:a16="http://schemas.microsoft.com/office/drawing/2014/main" id="{FD006A51-9088-3C48-AA13-A6AD3238CD46}"/>
                  </a:ext>
                </a:extLst>
              </p:cNvPr>
              <p:cNvSpPr/>
              <p:nvPr/>
            </p:nvSpPr>
            <p:spPr>
              <a:xfrm>
                <a:off x="4710921" y="5856464"/>
                <a:ext cx="1209947" cy="307777"/>
              </a:xfrm>
              <a:prstGeom prst="rect">
                <a:avLst/>
              </a:prstGeom>
            </p:spPr>
            <p:txBody>
              <a:bodyPr wrap="none">
                <a:spAutoFit/>
              </a:bodyPr>
              <a:lstStyle/>
              <a:p>
                <a:r>
                  <a:rPr lang="en-US" sz="1400" dirty="0"/>
                  <a:t>Workstation 1</a:t>
                </a:r>
              </a:p>
            </p:txBody>
          </p:sp>
          <p:sp>
            <p:nvSpPr>
              <p:cNvPr id="34" name="Rectangle 33">
                <a:extLst>
                  <a:ext uri="{FF2B5EF4-FFF2-40B4-BE49-F238E27FC236}">
                    <a16:creationId xmlns:a16="http://schemas.microsoft.com/office/drawing/2014/main" id="{D73A52F0-DDFD-8449-9672-52FF4E85A3ED}"/>
                  </a:ext>
                </a:extLst>
              </p:cNvPr>
              <p:cNvSpPr/>
              <p:nvPr/>
            </p:nvSpPr>
            <p:spPr>
              <a:xfrm>
                <a:off x="8063118" y="5846385"/>
                <a:ext cx="1209947" cy="307777"/>
              </a:xfrm>
              <a:prstGeom prst="rect">
                <a:avLst/>
              </a:prstGeom>
            </p:spPr>
            <p:txBody>
              <a:bodyPr wrap="none">
                <a:spAutoFit/>
              </a:bodyPr>
              <a:lstStyle/>
              <a:p>
                <a:r>
                  <a:rPr lang="en-US" sz="1400" dirty="0"/>
                  <a:t>Workstation 1</a:t>
                </a:r>
              </a:p>
            </p:txBody>
          </p:sp>
        </p:grpSp>
      </p:grpSp>
    </p:spTree>
    <p:extLst>
      <p:ext uri="{BB962C8B-B14F-4D97-AF65-F5344CB8AC3E}">
        <p14:creationId xmlns:p14="http://schemas.microsoft.com/office/powerpoint/2010/main" val="776545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3657-9671-214E-932F-A589E571B9D4}"/>
              </a:ext>
            </a:extLst>
          </p:cNvPr>
          <p:cNvSpPr>
            <a:spLocks noGrp="1"/>
          </p:cNvSpPr>
          <p:nvPr>
            <p:ph type="title"/>
          </p:nvPr>
        </p:nvSpPr>
        <p:spPr/>
        <p:txBody>
          <a:bodyPr>
            <a:normAutofit/>
          </a:bodyPr>
          <a:lstStyle/>
          <a:p>
            <a:r>
              <a:rPr lang="en-US" dirty="0"/>
              <a:t>Differences in GitHub</a:t>
            </a:r>
          </a:p>
        </p:txBody>
      </p:sp>
      <p:sp>
        <p:nvSpPr>
          <p:cNvPr id="3" name="Content Placeholder 2">
            <a:extLst>
              <a:ext uri="{FF2B5EF4-FFF2-40B4-BE49-F238E27FC236}">
                <a16:creationId xmlns:a16="http://schemas.microsoft.com/office/drawing/2014/main" id="{8A3D1267-A15C-2D4A-A8E7-353766E02E97}"/>
              </a:ext>
            </a:extLst>
          </p:cNvPr>
          <p:cNvSpPr>
            <a:spLocks noGrp="1"/>
          </p:cNvSpPr>
          <p:nvPr>
            <p:ph idx="1"/>
          </p:nvPr>
        </p:nvSpPr>
        <p:spPr/>
        <p:txBody>
          <a:bodyPr/>
          <a:lstStyle/>
          <a:p>
            <a:r>
              <a:rPr lang="en-US" dirty="0"/>
              <a:t>To extract differences and changes, type:</a:t>
            </a:r>
          </a:p>
          <a:p>
            <a:pPr marL="0" indent="0">
              <a:buNone/>
            </a:pPr>
            <a:r>
              <a:rPr lang="en-US" dirty="0"/>
              <a:t>	$ git diff</a:t>
            </a:r>
          </a:p>
          <a:p>
            <a:r>
              <a:rPr lang="en-US" dirty="0"/>
              <a:t>To extract changes in one specific file, type 	</a:t>
            </a:r>
          </a:p>
          <a:p>
            <a:pPr marL="0" indent="0">
              <a:buNone/>
            </a:pPr>
            <a:r>
              <a:rPr lang="en-US" dirty="0"/>
              <a:t>	$ git diff </a:t>
            </a:r>
            <a:r>
              <a:rPr lang="en-US" dirty="0" err="1"/>
              <a:t>README.md</a:t>
            </a:r>
            <a:endParaRPr lang="en-US" dirty="0"/>
          </a:p>
          <a:p>
            <a:endParaRPr lang="en-US" dirty="0"/>
          </a:p>
        </p:txBody>
      </p:sp>
      <p:sp>
        <p:nvSpPr>
          <p:cNvPr id="5" name="Rectangle 4">
            <a:extLst>
              <a:ext uri="{FF2B5EF4-FFF2-40B4-BE49-F238E27FC236}">
                <a16:creationId xmlns:a16="http://schemas.microsoft.com/office/drawing/2014/main" id="{BC2CCDEC-3402-0C41-8BF2-FC30534776C5}"/>
              </a:ext>
            </a:extLst>
          </p:cNvPr>
          <p:cNvSpPr/>
          <p:nvPr/>
        </p:nvSpPr>
        <p:spPr>
          <a:xfrm>
            <a:off x="548557" y="6389814"/>
            <a:ext cx="6073650" cy="369332"/>
          </a:xfrm>
          <a:prstGeom prst="rect">
            <a:avLst/>
          </a:prstGeom>
        </p:spPr>
        <p:txBody>
          <a:bodyPr wrap="none">
            <a:spAutoFit/>
          </a:bodyPr>
          <a:lstStyle/>
          <a:p>
            <a:r>
              <a:rPr lang="en-US" dirty="0"/>
              <a:t>From: https://</a:t>
            </a:r>
            <a:r>
              <a:rPr lang="en-US" dirty="0" err="1"/>
              <a:t>kbroman.org</a:t>
            </a:r>
            <a:r>
              <a:rPr lang="en-US" dirty="0"/>
              <a:t>/</a:t>
            </a:r>
            <a:r>
              <a:rPr lang="en-US" dirty="0" err="1"/>
              <a:t>github_tutorial</a:t>
            </a:r>
            <a:r>
              <a:rPr lang="en-US" dirty="0"/>
              <a:t>/pages/</a:t>
            </a:r>
            <a:r>
              <a:rPr lang="en-US" dirty="0" err="1"/>
              <a:t>routine.html</a:t>
            </a:r>
            <a:endParaRPr lang="en-US" dirty="0"/>
          </a:p>
        </p:txBody>
      </p:sp>
      <p:sp>
        <p:nvSpPr>
          <p:cNvPr id="6" name="TextShape 3">
            <a:extLst>
              <a:ext uri="{FF2B5EF4-FFF2-40B4-BE49-F238E27FC236}">
                <a16:creationId xmlns:a16="http://schemas.microsoft.com/office/drawing/2014/main" id="{97C30C66-B7B7-9B48-B558-34339B27C58E}"/>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62</a:t>
            </a:fld>
            <a:endParaRPr lang="en-US" sz="1300" spc="-1" dirty="0">
              <a:solidFill>
                <a:srgbClr val="FFFFFF"/>
              </a:solidFill>
              <a:latin typeface="Times New Roman"/>
            </a:endParaRPr>
          </a:p>
        </p:txBody>
      </p:sp>
    </p:spTree>
    <p:extLst>
      <p:ext uri="{BB962C8B-B14F-4D97-AF65-F5344CB8AC3E}">
        <p14:creationId xmlns:p14="http://schemas.microsoft.com/office/powerpoint/2010/main" val="1662571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normAutofit fontScale="90000"/>
          </a:bodyPr>
          <a:lstStyle/>
          <a:p>
            <a:r>
              <a:rPr lang="en-US" dirty="0">
                <a:latin typeface="+mn-lt"/>
              </a:rPr>
              <a:t>More about GitHub</a:t>
            </a:r>
            <a:br>
              <a:rPr lang="en-US" dirty="0">
                <a:latin typeface="+mn-lt"/>
              </a:rPr>
            </a:br>
            <a:r>
              <a:rPr lang="en-US" dirty="0">
                <a:latin typeface="+mn-lt"/>
              </a:rPr>
              <a:t>(Optional)</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63</a:t>
            </a:fld>
            <a:endParaRPr lang="en-US" dirty="0"/>
          </a:p>
        </p:txBody>
      </p:sp>
    </p:spTree>
    <p:extLst>
      <p:ext uri="{BB962C8B-B14F-4D97-AF65-F5344CB8AC3E}">
        <p14:creationId xmlns:p14="http://schemas.microsoft.com/office/powerpoint/2010/main" val="753144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54FED-6BA1-3945-9C03-87118668EF91}"/>
              </a:ext>
            </a:extLst>
          </p:cNvPr>
          <p:cNvSpPr>
            <a:spLocks noGrp="1"/>
          </p:cNvSpPr>
          <p:nvPr>
            <p:ph type="title"/>
          </p:nvPr>
        </p:nvSpPr>
        <p:spPr/>
        <p:txBody>
          <a:bodyPr>
            <a:normAutofit/>
          </a:bodyPr>
          <a:lstStyle/>
          <a:p>
            <a:r>
              <a:rPr lang="en-US" spc="-1" dirty="0">
                <a:ea typeface="ＭＳ Ｐゴシック"/>
              </a:rPr>
              <a:t>Branching and b</a:t>
            </a:r>
            <a:r>
              <a:rPr lang="en-US" dirty="0"/>
              <a:t>ranches</a:t>
            </a:r>
          </a:p>
        </p:txBody>
      </p:sp>
      <p:sp>
        <p:nvSpPr>
          <p:cNvPr id="3" name="Content Placeholder 2">
            <a:extLst>
              <a:ext uri="{FF2B5EF4-FFF2-40B4-BE49-F238E27FC236}">
                <a16:creationId xmlns:a16="http://schemas.microsoft.com/office/drawing/2014/main" id="{1E8F5956-8E90-D14F-A002-AF446770CBFC}"/>
              </a:ext>
            </a:extLst>
          </p:cNvPr>
          <p:cNvSpPr>
            <a:spLocks noGrp="1"/>
          </p:cNvSpPr>
          <p:nvPr>
            <p:ph idx="1"/>
          </p:nvPr>
        </p:nvSpPr>
        <p:spPr>
          <a:xfrm>
            <a:off x="609600" y="1600201"/>
            <a:ext cx="10972800" cy="4525963"/>
          </a:xfrm>
        </p:spPr>
        <p:txBody>
          <a:bodyPr/>
          <a:lstStyle/>
          <a:p>
            <a:pPr marL="343080" indent="-342720">
              <a:spcBef>
                <a:spcPts val="0"/>
              </a:spcBef>
              <a:buClr>
                <a:srgbClr val="3B3C3E"/>
              </a:buClr>
            </a:pPr>
            <a:r>
              <a:rPr lang="en-US" spc="-1" dirty="0">
                <a:latin typeface="Calibri" panose="020F0502020204030204" pitchFamily="34" charset="0"/>
                <a:ea typeface="ＭＳ Ｐゴシック"/>
                <a:cs typeface="Calibri" panose="020F0502020204030204" pitchFamily="34" charset="0"/>
              </a:rPr>
              <a:t>Branches are used to develop features isolated from each other</a:t>
            </a:r>
            <a:endParaRPr lang="en-US" spc="-1" dirty="0">
              <a:latin typeface="Calibri" panose="020F0502020204030204" pitchFamily="34" charset="0"/>
              <a:cs typeface="Calibri" panose="020F0502020204030204" pitchFamily="34" charset="0"/>
            </a:endParaRPr>
          </a:p>
          <a:p>
            <a:pPr marL="343080" indent="-342720">
              <a:spcBef>
                <a:spcPts val="0"/>
              </a:spcBef>
              <a:buClr>
                <a:srgbClr val="3B3C3E"/>
              </a:buClr>
            </a:pPr>
            <a:r>
              <a:rPr lang="en-US" spc="-1" dirty="0">
                <a:latin typeface="Calibri" panose="020F0502020204030204" pitchFamily="34" charset="0"/>
                <a:ea typeface="ＭＳ Ｐゴシック"/>
                <a:cs typeface="Calibri" panose="020F0502020204030204" pitchFamily="34" charset="0"/>
              </a:rPr>
              <a:t>The </a:t>
            </a:r>
            <a:r>
              <a:rPr lang="en-US" i="1" spc="-1" dirty="0">
                <a:latin typeface="Calibri" panose="020F0502020204030204" pitchFamily="34" charset="0"/>
                <a:ea typeface="ＭＳ Ｐゴシック"/>
                <a:cs typeface="Calibri" panose="020F0502020204030204" pitchFamily="34" charset="0"/>
              </a:rPr>
              <a:t>master</a:t>
            </a:r>
            <a:r>
              <a:rPr lang="en-US" spc="-1" dirty="0">
                <a:latin typeface="Calibri" panose="020F0502020204030204" pitchFamily="34" charset="0"/>
                <a:ea typeface="ＭＳ Ｐゴシック"/>
                <a:cs typeface="Calibri" panose="020F0502020204030204" pitchFamily="34" charset="0"/>
              </a:rPr>
              <a:t> branch is the "default" branch when you create a repository</a:t>
            </a:r>
            <a:endParaRPr lang="en-US" spc="-1" dirty="0">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65DDC63D-8F08-EB43-B43A-1EBEA0002217}"/>
              </a:ext>
            </a:extLst>
          </p:cNvPr>
          <p:cNvPicPr/>
          <p:nvPr/>
        </p:nvPicPr>
        <p:blipFill>
          <a:blip r:embed="rId2"/>
          <a:stretch/>
        </p:blipFill>
        <p:spPr>
          <a:xfrm>
            <a:off x="4917990" y="3237470"/>
            <a:ext cx="6837405" cy="2888694"/>
          </a:xfrm>
          <a:prstGeom prst="rect">
            <a:avLst/>
          </a:prstGeom>
          <a:ln>
            <a:noFill/>
          </a:ln>
        </p:spPr>
      </p:pic>
      <p:sp>
        <p:nvSpPr>
          <p:cNvPr id="6" name="Content Placeholder 2">
            <a:extLst>
              <a:ext uri="{FF2B5EF4-FFF2-40B4-BE49-F238E27FC236}">
                <a16:creationId xmlns:a16="http://schemas.microsoft.com/office/drawing/2014/main" id="{BFBE46E0-C259-2B48-9770-A89BD30E7E68}"/>
              </a:ext>
            </a:extLst>
          </p:cNvPr>
          <p:cNvSpPr txBox="1">
            <a:spLocks/>
          </p:cNvSpPr>
          <p:nvPr/>
        </p:nvSpPr>
        <p:spPr>
          <a:xfrm>
            <a:off x="514865" y="3618834"/>
            <a:ext cx="4230130" cy="2507329"/>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rgbClr val="3B3C3E"/>
                </a:solidFill>
                <a:latin typeface="+mn-lt"/>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mn-lt"/>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3080" indent="-342720">
              <a:spcBef>
                <a:spcPts val="0"/>
              </a:spcBef>
              <a:buClr>
                <a:srgbClr val="3B3C3E"/>
              </a:buClr>
            </a:pPr>
            <a:r>
              <a:rPr lang="en-US" spc="-1" dirty="0">
                <a:latin typeface="Calibri" panose="020F0502020204030204" pitchFamily="34" charset="0"/>
                <a:ea typeface="ＭＳ Ｐゴシック"/>
                <a:cs typeface="Calibri" panose="020F0502020204030204" pitchFamily="34" charset="0"/>
              </a:rPr>
              <a:t>Use other branches for development and merge them back to the master branch upon completion</a:t>
            </a:r>
            <a:endParaRPr lang="en-US" spc="-1" dirty="0">
              <a:latin typeface="Calibri" panose="020F0502020204030204" pitchFamily="34" charset="0"/>
              <a:cs typeface="Calibri" panose="020F0502020204030204" pitchFamily="34" charset="0"/>
            </a:endParaRPr>
          </a:p>
          <a:p>
            <a:endParaRPr lang="en-US" dirty="0"/>
          </a:p>
        </p:txBody>
      </p:sp>
      <p:sp>
        <p:nvSpPr>
          <p:cNvPr id="7" name="TextShape 3">
            <a:extLst>
              <a:ext uri="{FF2B5EF4-FFF2-40B4-BE49-F238E27FC236}">
                <a16:creationId xmlns:a16="http://schemas.microsoft.com/office/drawing/2014/main" id="{D14296D3-AC80-F641-A3FB-24299370BCB5}"/>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64</a:t>
            </a:fld>
            <a:endParaRPr lang="en-US" sz="1300" spc="-1" dirty="0">
              <a:solidFill>
                <a:srgbClr val="FFFFFF"/>
              </a:solidFill>
              <a:latin typeface="Times New Roman"/>
            </a:endParaRPr>
          </a:p>
        </p:txBody>
      </p:sp>
    </p:spTree>
    <p:extLst>
      <p:ext uri="{BB962C8B-B14F-4D97-AF65-F5344CB8AC3E}">
        <p14:creationId xmlns:p14="http://schemas.microsoft.com/office/powerpoint/2010/main" val="413567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8F17-4299-454E-9098-37D55E989147}"/>
              </a:ext>
            </a:extLst>
          </p:cNvPr>
          <p:cNvSpPr>
            <a:spLocks noGrp="1"/>
          </p:cNvSpPr>
          <p:nvPr>
            <p:ph type="title"/>
          </p:nvPr>
        </p:nvSpPr>
        <p:spPr/>
        <p:txBody>
          <a:bodyPr/>
          <a:lstStyle/>
          <a:p>
            <a:r>
              <a:rPr lang="en-US" spc="-1" dirty="0">
                <a:ea typeface="ＭＳ Ｐゴシック"/>
              </a:rPr>
              <a:t>Branching and b</a:t>
            </a:r>
            <a:r>
              <a:rPr lang="en-US" dirty="0"/>
              <a:t>ranches</a:t>
            </a:r>
          </a:p>
        </p:txBody>
      </p:sp>
      <p:sp>
        <p:nvSpPr>
          <p:cNvPr id="3" name="Content Placeholder 2">
            <a:extLst>
              <a:ext uri="{FF2B5EF4-FFF2-40B4-BE49-F238E27FC236}">
                <a16:creationId xmlns:a16="http://schemas.microsoft.com/office/drawing/2014/main" id="{9DD4A3DE-C697-FE43-A29A-DFCB6428A725}"/>
              </a:ext>
            </a:extLst>
          </p:cNvPr>
          <p:cNvSpPr>
            <a:spLocks noGrp="1"/>
          </p:cNvSpPr>
          <p:nvPr>
            <p:ph idx="1"/>
          </p:nvPr>
        </p:nvSpPr>
        <p:spPr/>
        <p:txBody>
          <a:bodyPr>
            <a:normAutofit lnSpcReduction="10000"/>
          </a:bodyPr>
          <a:lstStyle/>
          <a:p>
            <a:pPr marL="343080" indent="-342720">
              <a:spcBef>
                <a:spcPts val="641"/>
              </a:spcBef>
              <a:buClr>
                <a:srgbClr val="3B3C3E"/>
              </a:buClr>
            </a:pPr>
            <a:r>
              <a:rPr lang="en-US" spc="-1" dirty="0">
                <a:latin typeface="Calibri" panose="020F0502020204030204" pitchFamily="34" charset="0"/>
                <a:ea typeface="ＭＳ Ｐゴシック"/>
                <a:cs typeface="Calibri" panose="020F0502020204030204" pitchFamily="34" charset="0"/>
              </a:rPr>
              <a:t>Create a new branch named "</a:t>
            </a:r>
            <a:r>
              <a:rPr lang="en-US" spc="-1" dirty="0" err="1">
                <a:latin typeface="Calibri" panose="020F0502020204030204" pitchFamily="34" charset="0"/>
                <a:ea typeface="ＭＳ Ｐゴシック"/>
                <a:cs typeface="Calibri" panose="020F0502020204030204" pitchFamily="34" charset="0"/>
              </a:rPr>
              <a:t>feature_x</a:t>
            </a:r>
            <a:r>
              <a:rPr lang="en-US" spc="-1" dirty="0">
                <a:latin typeface="Calibri" panose="020F0502020204030204" pitchFamily="34" charset="0"/>
                <a:ea typeface="ＭＳ Ｐゴシック"/>
                <a:cs typeface="Calibri" panose="020F0502020204030204" pitchFamily="34" charset="0"/>
              </a:rPr>
              <a:t>" and switch to it:</a:t>
            </a:r>
            <a:endParaRPr lang="en-US" spc="-1" dirty="0">
              <a:latin typeface="Calibri" panose="020F0502020204030204" pitchFamily="34" charset="0"/>
              <a:cs typeface="Calibri" panose="020F0502020204030204" pitchFamily="34" charset="0"/>
            </a:endParaRPr>
          </a:p>
          <a:p>
            <a:pPr marL="360" indent="0">
              <a:spcBef>
                <a:spcPts val="641"/>
              </a:spcBef>
              <a:buClr>
                <a:srgbClr val="3B3C3E"/>
              </a:buClr>
              <a:buNone/>
            </a:pPr>
            <a:r>
              <a:rPr lang="en-US" spc="-1" dirty="0">
                <a:latin typeface="Calibri" panose="020F0502020204030204" pitchFamily="34" charset="0"/>
                <a:ea typeface="Geneva"/>
                <a:cs typeface="Calibri" panose="020F0502020204030204" pitchFamily="34" charset="0"/>
              </a:rPr>
              <a:t>	$ git checkout -b </a:t>
            </a:r>
            <a:r>
              <a:rPr lang="en-US" spc="-1" dirty="0" err="1">
                <a:latin typeface="Calibri" panose="020F0502020204030204" pitchFamily="34" charset="0"/>
                <a:ea typeface="Geneva"/>
                <a:cs typeface="Calibri" panose="020F0502020204030204" pitchFamily="34" charset="0"/>
              </a:rPr>
              <a:t>feature_x</a:t>
            </a:r>
            <a:endParaRPr lang="en-US" spc="-1" dirty="0">
              <a:latin typeface="Calibri" panose="020F0502020204030204" pitchFamily="34" charset="0"/>
              <a:cs typeface="Calibri" panose="020F0502020204030204" pitchFamily="34" charset="0"/>
            </a:endParaRPr>
          </a:p>
          <a:p>
            <a:pPr marL="343080" indent="-342720">
              <a:spcBef>
                <a:spcPts val="641"/>
              </a:spcBef>
              <a:buClr>
                <a:srgbClr val="3B3C3E"/>
              </a:buClr>
            </a:pPr>
            <a:r>
              <a:rPr lang="en-US" spc="-1" dirty="0">
                <a:latin typeface="Calibri" panose="020F0502020204030204" pitchFamily="34" charset="0"/>
                <a:ea typeface="ＭＳ Ｐゴシック"/>
                <a:cs typeface="Calibri" panose="020F0502020204030204" pitchFamily="34" charset="0"/>
              </a:rPr>
              <a:t>Switching back to master:</a:t>
            </a:r>
            <a:endParaRPr lang="en-US" spc="-1" dirty="0">
              <a:latin typeface="Calibri" panose="020F0502020204030204" pitchFamily="34" charset="0"/>
              <a:cs typeface="Calibri" panose="020F0502020204030204" pitchFamily="34" charset="0"/>
            </a:endParaRPr>
          </a:p>
          <a:p>
            <a:pPr marL="360" indent="0">
              <a:spcBef>
                <a:spcPts val="641"/>
              </a:spcBef>
              <a:buClr>
                <a:srgbClr val="3B3C3E"/>
              </a:buClr>
              <a:buNone/>
            </a:pPr>
            <a:r>
              <a:rPr lang="en-US" spc="-1" dirty="0">
                <a:latin typeface="Calibri" panose="020F0502020204030204" pitchFamily="34" charset="0"/>
                <a:ea typeface="Geneva"/>
                <a:cs typeface="Calibri" panose="020F0502020204030204" pitchFamily="34" charset="0"/>
              </a:rPr>
              <a:t>	$ git checkout master</a:t>
            </a:r>
            <a:endParaRPr lang="en-US" spc="-1" dirty="0">
              <a:latin typeface="Calibri" panose="020F0502020204030204" pitchFamily="34" charset="0"/>
              <a:cs typeface="Calibri" panose="020F0502020204030204" pitchFamily="34" charset="0"/>
            </a:endParaRPr>
          </a:p>
          <a:p>
            <a:pPr marL="343080" indent="-342720">
              <a:spcBef>
                <a:spcPts val="641"/>
              </a:spcBef>
              <a:buClr>
                <a:srgbClr val="3B3C3E"/>
              </a:buClr>
            </a:pPr>
            <a:r>
              <a:rPr lang="en-US" spc="-1" dirty="0">
                <a:latin typeface="Calibri" panose="020F0502020204030204" pitchFamily="34" charset="0"/>
                <a:ea typeface="ＭＳ Ｐゴシック"/>
                <a:cs typeface="Calibri" panose="020F0502020204030204" pitchFamily="34" charset="0"/>
              </a:rPr>
              <a:t>Delete the feature branch:</a:t>
            </a:r>
            <a:endParaRPr lang="en-US" spc="-1" dirty="0">
              <a:latin typeface="Calibri" panose="020F0502020204030204" pitchFamily="34" charset="0"/>
              <a:cs typeface="Calibri" panose="020F0502020204030204" pitchFamily="34" charset="0"/>
            </a:endParaRPr>
          </a:p>
          <a:p>
            <a:pPr marL="360" indent="0">
              <a:spcBef>
                <a:spcPts val="641"/>
              </a:spcBef>
              <a:buClr>
                <a:srgbClr val="3B3C3E"/>
              </a:buClr>
              <a:buNone/>
            </a:pPr>
            <a:r>
              <a:rPr lang="en-US" spc="-1" dirty="0">
                <a:latin typeface="Calibri" panose="020F0502020204030204" pitchFamily="34" charset="0"/>
                <a:ea typeface="Geneva"/>
                <a:cs typeface="Calibri" panose="020F0502020204030204" pitchFamily="34" charset="0"/>
              </a:rPr>
              <a:t>	$ git branch -d </a:t>
            </a:r>
            <a:r>
              <a:rPr lang="en-US" spc="-1" dirty="0" err="1">
                <a:latin typeface="Calibri" panose="020F0502020204030204" pitchFamily="34" charset="0"/>
                <a:ea typeface="Geneva"/>
                <a:cs typeface="Calibri" panose="020F0502020204030204" pitchFamily="34" charset="0"/>
              </a:rPr>
              <a:t>feature_x</a:t>
            </a:r>
            <a:endParaRPr lang="en-US" spc="-1" dirty="0">
              <a:latin typeface="Calibri" panose="020F0502020204030204" pitchFamily="34" charset="0"/>
              <a:cs typeface="Calibri" panose="020F0502020204030204" pitchFamily="34" charset="0"/>
            </a:endParaRPr>
          </a:p>
          <a:p>
            <a:pPr marL="343080" indent="-342720">
              <a:spcBef>
                <a:spcPts val="641"/>
              </a:spcBef>
              <a:buClr>
                <a:srgbClr val="3B3C3E"/>
              </a:buClr>
            </a:pPr>
            <a:r>
              <a:rPr lang="en-US" spc="-1" dirty="0">
                <a:latin typeface="Calibri" panose="020F0502020204030204" pitchFamily="34" charset="0"/>
                <a:ea typeface="ＭＳ Ｐゴシック"/>
                <a:cs typeface="Calibri" panose="020F0502020204030204" pitchFamily="34" charset="0"/>
              </a:rPr>
              <a:t>Pushing a branch for others to use:</a:t>
            </a:r>
            <a:endParaRPr lang="en-US" spc="-1" dirty="0">
              <a:latin typeface="Calibri" panose="020F0502020204030204" pitchFamily="34" charset="0"/>
              <a:cs typeface="Calibri" panose="020F0502020204030204" pitchFamily="34" charset="0"/>
            </a:endParaRPr>
          </a:p>
          <a:p>
            <a:pPr marL="360" indent="0">
              <a:spcBef>
                <a:spcPts val="641"/>
              </a:spcBef>
              <a:buClr>
                <a:srgbClr val="3B3C3E"/>
              </a:buClr>
              <a:buNone/>
            </a:pPr>
            <a:r>
              <a:rPr lang="en-US" spc="-1" dirty="0">
                <a:latin typeface="Calibri" panose="020F0502020204030204" pitchFamily="34" charset="0"/>
                <a:ea typeface="Geneva"/>
                <a:cs typeface="Calibri" panose="020F0502020204030204" pitchFamily="34" charset="0"/>
              </a:rPr>
              <a:t>	$ git push origin &lt;branch&gt;</a:t>
            </a:r>
            <a:endParaRPr lang="en-US" spc="-1" dirty="0">
              <a:latin typeface="Calibri" panose="020F0502020204030204" pitchFamily="34" charset="0"/>
              <a:cs typeface="Calibri" panose="020F0502020204030204" pitchFamily="34" charset="0"/>
            </a:endParaRPr>
          </a:p>
          <a:p>
            <a:pPr marL="0" indent="0">
              <a:buNone/>
            </a:pPr>
            <a:endParaRPr lang="en-US" dirty="0"/>
          </a:p>
        </p:txBody>
      </p:sp>
      <p:sp>
        <p:nvSpPr>
          <p:cNvPr id="5" name="TextShape 3">
            <a:extLst>
              <a:ext uri="{FF2B5EF4-FFF2-40B4-BE49-F238E27FC236}">
                <a16:creationId xmlns:a16="http://schemas.microsoft.com/office/drawing/2014/main" id="{902F1BA1-4B81-6640-86DE-10F4C0CECA5E}"/>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65</a:t>
            </a:fld>
            <a:endParaRPr lang="en-US" sz="1300" spc="-1" dirty="0">
              <a:solidFill>
                <a:srgbClr val="FFFFFF"/>
              </a:solidFill>
              <a:latin typeface="Times New Roman"/>
            </a:endParaRPr>
          </a:p>
        </p:txBody>
      </p:sp>
    </p:spTree>
    <p:extLst>
      <p:ext uri="{BB962C8B-B14F-4D97-AF65-F5344CB8AC3E}">
        <p14:creationId xmlns:p14="http://schemas.microsoft.com/office/powerpoint/2010/main" val="38481902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TextShape 1"/>
          <p:cNvSpPr txBox="1"/>
          <p:nvPr/>
        </p:nvSpPr>
        <p:spPr>
          <a:xfrm>
            <a:off x="610708" y="274680"/>
            <a:ext cx="10969560" cy="1142640"/>
          </a:xfrm>
          <a:prstGeom prst="rect">
            <a:avLst/>
          </a:prstGeom>
          <a:noFill/>
          <a:ln>
            <a:noFill/>
          </a:ln>
        </p:spPr>
        <p:txBody>
          <a:bodyPr anchor="ctr"/>
          <a:lstStyle/>
          <a:p>
            <a:pPr>
              <a:lnSpc>
                <a:spcPct val="100000"/>
              </a:lnSpc>
            </a:pPr>
            <a:r>
              <a:rPr lang="en-US" sz="4400" b="1" spc="-1">
                <a:solidFill>
                  <a:srgbClr val="3B3C3E"/>
                </a:solidFill>
                <a:latin typeface="Calibri"/>
                <a:ea typeface="ＭＳ Ｐゴシック"/>
              </a:rPr>
              <a:t>Syncing &amp; Merging</a:t>
            </a:r>
            <a:endParaRPr lang="en-US" sz="4400" spc="-1">
              <a:solidFill>
                <a:srgbClr val="000000"/>
              </a:solidFill>
              <a:latin typeface="Calibri"/>
            </a:endParaRPr>
          </a:p>
        </p:txBody>
      </p:sp>
      <p:sp>
        <p:nvSpPr>
          <p:cNvPr id="349" name="TextShape 2"/>
          <p:cNvSpPr txBox="1"/>
          <p:nvPr/>
        </p:nvSpPr>
        <p:spPr>
          <a:xfrm>
            <a:off x="610708" y="1600200"/>
            <a:ext cx="10969560" cy="4525560"/>
          </a:xfrm>
          <a:prstGeom prst="rect">
            <a:avLst/>
          </a:prstGeom>
          <a:noFill/>
          <a:ln>
            <a:noFill/>
          </a:ln>
        </p:spPr>
        <p:txBody>
          <a:bodyPr>
            <a:normAutofit/>
          </a:bodyPr>
          <a:lstStyle/>
          <a:p>
            <a:pPr marL="343080" indent="-342720">
              <a:spcBef>
                <a:spcPts val="641"/>
              </a:spcBef>
              <a:buClr>
                <a:srgbClr val="3B3C3E"/>
              </a:buClr>
              <a:buFont typeface="Arial"/>
              <a:buChar char="•"/>
            </a:pPr>
            <a:r>
              <a:rPr lang="en-US" sz="2800" spc="-1" dirty="0">
                <a:solidFill>
                  <a:srgbClr val="3B3C3E"/>
                </a:solidFill>
                <a:latin typeface="Calibri" panose="020F0502020204030204" pitchFamily="34" charset="0"/>
                <a:ea typeface="ＭＳ Ｐゴシック"/>
                <a:cs typeface="Calibri" panose="020F0502020204030204" pitchFamily="34" charset="0"/>
              </a:rPr>
              <a:t>Updating your local repository to the newest commit:</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pull</a:t>
            </a:r>
            <a:endParaRPr lang="en-US" sz="2800" spc="-1" dirty="0">
              <a:solidFill>
                <a:srgbClr val="3B3C3E"/>
              </a:solidFill>
              <a:latin typeface="Calibri" panose="020F0502020204030204" pitchFamily="34" charset="0"/>
              <a:cs typeface="Calibri" panose="020F0502020204030204" pitchFamily="34" charset="0"/>
            </a:endParaRPr>
          </a:p>
          <a:p>
            <a:pPr marL="343080" indent="-342720">
              <a:spcBef>
                <a:spcPts val="641"/>
              </a:spcBef>
              <a:buClr>
                <a:srgbClr val="3B3C3E"/>
              </a:buClr>
              <a:buFont typeface="Arial"/>
              <a:buChar char="•"/>
            </a:pPr>
            <a:r>
              <a:rPr lang="en-US" sz="2800" spc="-1" dirty="0">
                <a:solidFill>
                  <a:srgbClr val="3B3C3E"/>
                </a:solidFill>
                <a:latin typeface="Calibri" panose="020F0502020204030204" pitchFamily="34" charset="0"/>
                <a:ea typeface="ＭＳ Ｐゴシック"/>
                <a:cs typeface="Calibri" panose="020F0502020204030204" pitchFamily="34" charset="0"/>
              </a:rPr>
              <a:t>Merge another branch into your active branch (e.g., master):</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merge &lt;branch&gt;</a:t>
            </a:r>
            <a:endParaRPr lang="en-US" sz="2800" spc="-1" dirty="0">
              <a:solidFill>
                <a:srgbClr val="3B3C3E"/>
              </a:solidFill>
              <a:latin typeface="Calibri" panose="020F0502020204030204" pitchFamily="34" charset="0"/>
              <a:cs typeface="Calibri" panose="020F0502020204030204" pitchFamily="34" charset="0"/>
            </a:endParaRPr>
          </a:p>
          <a:p>
            <a:pPr marL="343080" indent="-342720">
              <a:spcBef>
                <a:spcPts val="641"/>
              </a:spcBef>
              <a:buClr>
                <a:srgbClr val="3B3C3E"/>
              </a:buClr>
              <a:buFont typeface="Arial"/>
              <a:buChar char="•"/>
            </a:pPr>
            <a:r>
              <a:rPr lang="en-US" sz="2800" spc="-1" dirty="0">
                <a:solidFill>
                  <a:srgbClr val="3B3C3E"/>
                </a:solidFill>
                <a:latin typeface="Calibri" panose="020F0502020204030204" pitchFamily="34" charset="0"/>
                <a:ea typeface="ＭＳ Ｐゴシック"/>
                <a:cs typeface="Calibri" panose="020F0502020204030204" pitchFamily="34" charset="0"/>
              </a:rPr>
              <a:t>After resolving merge conflicts, you need to mark them as merged:</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add &lt;filename&gt;</a:t>
            </a:r>
            <a:endParaRPr lang="en-US" sz="2800" spc="-1" dirty="0">
              <a:solidFill>
                <a:srgbClr val="3B3C3E"/>
              </a:solidFill>
              <a:latin typeface="Calibri" panose="020F0502020204030204" pitchFamily="34" charset="0"/>
              <a:cs typeface="Calibri" panose="020F0502020204030204" pitchFamily="34" charset="0"/>
            </a:endParaRPr>
          </a:p>
          <a:p>
            <a:pPr marL="343080" indent="-342720">
              <a:spcBef>
                <a:spcPts val="641"/>
              </a:spcBef>
              <a:buClr>
                <a:srgbClr val="3B3C3E"/>
              </a:buClr>
              <a:buFont typeface="Arial"/>
              <a:buChar char="•"/>
            </a:pPr>
            <a:r>
              <a:rPr lang="en-US" sz="2800" spc="-1" dirty="0">
                <a:solidFill>
                  <a:srgbClr val="3B3C3E"/>
                </a:solidFill>
                <a:latin typeface="Calibri" panose="020F0502020204030204" pitchFamily="34" charset="0"/>
                <a:ea typeface="ＭＳ Ｐゴシック"/>
                <a:cs typeface="Calibri" panose="020F0502020204030204" pitchFamily="34" charset="0"/>
              </a:rPr>
              <a:t>You can also preview them by using the following:</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diff &lt;</a:t>
            </a:r>
            <a:r>
              <a:rPr lang="en-US" sz="2800" spc="-1" dirty="0" err="1">
                <a:solidFill>
                  <a:srgbClr val="3B3C3E"/>
                </a:solidFill>
                <a:latin typeface="Calibri" panose="020F0502020204030204" pitchFamily="34" charset="0"/>
                <a:ea typeface="Geneva"/>
                <a:cs typeface="Calibri" panose="020F0502020204030204" pitchFamily="34" charset="0"/>
              </a:rPr>
              <a:t>source_branch</a:t>
            </a:r>
            <a:r>
              <a:rPr lang="en-US" sz="2800" spc="-1" dirty="0">
                <a:solidFill>
                  <a:srgbClr val="3B3C3E"/>
                </a:solidFill>
                <a:latin typeface="Calibri" panose="020F0502020204030204" pitchFamily="34" charset="0"/>
                <a:ea typeface="Geneva"/>
                <a:cs typeface="Calibri" panose="020F0502020204030204" pitchFamily="34" charset="0"/>
              </a:rPr>
              <a:t>&gt; &lt;</a:t>
            </a:r>
            <a:r>
              <a:rPr lang="en-US" sz="2800" spc="-1" dirty="0" err="1">
                <a:solidFill>
                  <a:srgbClr val="3B3C3E"/>
                </a:solidFill>
                <a:latin typeface="Calibri" panose="020F0502020204030204" pitchFamily="34" charset="0"/>
                <a:ea typeface="Geneva"/>
                <a:cs typeface="Calibri" panose="020F0502020204030204" pitchFamily="34" charset="0"/>
              </a:rPr>
              <a:t>target_branch</a:t>
            </a:r>
            <a:r>
              <a:rPr lang="en-US" sz="2800" spc="-1" dirty="0">
                <a:solidFill>
                  <a:srgbClr val="3B3C3E"/>
                </a:solidFill>
                <a:latin typeface="Calibri" panose="020F0502020204030204" pitchFamily="34" charset="0"/>
                <a:ea typeface="Geneva"/>
                <a:cs typeface="Calibri" panose="020F0502020204030204" pitchFamily="34" charset="0"/>
              </a:rPr>
              <a:t>&gt;</a:t>
            </a:r>
            <a:endParaRPr lang="en-US" sz="2800" spc="-1" dirty="0">
              <a:solidFill>
                <a:srgbClr val="3B3C3E"/>
              </a:solidFill>
              <a:latin typeface="Calibri" panose="020F0502020204030204" pitchFamily="34" charset="0"/>
              <a:cs typeface="Calibri" panose="020F0502020204030204" pitchFamily="34" charset="0"/>
            </a:endParaRPr>
          </a:p>
        </p:txBody>
      </p:sp>
      <p:sp>
        <p:nvSpPr>
          <p:cNvPr id="350" name="TextShape 3"/>
          <p:cNvSpPr txBox="1"/>
          <p:nvPr/>
        </p:nvSpPr>
        <p:spPr>
          <a:xfrm>
            <a:off x="9877108" y="6402240"/>
            <a:ext cx="2313360" cy="364680"/>
          </a:xfrm>
          <a:prstGeom prst="rect">
            <a:avLst/>
          </a:prstGeom>
          <a:noFill/>
          <a:ln>
            <a:noFill/>
          </a:ln>
        </p:spPr>
        <p:txBody>
          <a:bodyPr anchor="ctr"/>
          <a:lstStyle/>
          <a:p>
            <a:pPr>
              <a:lnSpc>
                <a:spcPct val="100000"/>
              </a:lnSpc>
            </a:pPr>
            <a:fld id="{568E121C-2206-4024-860A-CD415AD0E34E}" type="slidenum">
              <a:rPr lang="en-US" sz="1300" spc="-1">
                <a:solidFill>
                  <a:srgbClr val="FFFFFF"/>
                </a:solidFill>
                <a:latin typeface="Helvetica Neue"/>
                <a:ea typeface="ＭＳ Ｐゴシック"/>
              </a:rPr>
              <a:t>66</a:t>
            </a:fld>
            <a:endParaRPr lang="en-US" sz="1300" spc="-1">
              <a:solidFill>
                <a:srgbClr val="FFFFFF"/>
              </a:solidFill>
              <a:latin typeface="Times New Roman"/>
            </a:endParaRPr>
          </a:p>
        </p:txBody>
      </p:sp>
    </p:spTree>
    <p:extLst>
      <p:ext uri="{BB962C8B-B14F-4D97-AF65-F5344CB8AC3E}">
        <p14:creationId xmlns:p14="http://schemas.microsoft.com/office/powerpoint/2010/main" val="1899303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Shape 1"/>
          <p:cNvSpPr txBox="1"/>
          <p:nvPr/>
        </p:nvSpPr>
        <p:spPr>
          <a:xfrm>
            <a:off x="610708" y="274680"/>
            <a:ext cx="10969560" cy="1142640"/>
          </a:xfrm>
          <a:prstGeom prst="rect">
            <a:avLst/>
          </a:prstGeom>
          <a:noFill/>
          <a:ln>
            <a:noFill/>
          </a:ln>
        </p:spPr>
        <p:txBody>
          <a:bodyPr anchor="ctr"/>
          <a:lstStyle/>
          <a:p>
            <a:pPr>
              <a:lnSpc>
                <a:spcPct val="100000"/>
              </a:lnSpc>
            </a:pPr>
            <a:r>
              <a:rPr lang="en-US" sz="4400" b="1" spc="-1">
                <a:solidFill>
                  <a:srgbClr val="3B3C3E"/>
                </a:solidFill>
                <a:latin typeface="Calibri"/>
                <a:ea typeface="ＭＳ Ｐゴシック"/>
              </a:rPr>
              <a:t>Undoing</a:t>
            </a:r>
            <a:endParaRPr lang="en-US" sz="4400" spc="-1">
              <a:solidFill>
                <a:srgbClr val="000000"/>
              </a:solidFill>
              <a:latin typeface="Calibri"/>
            </a:endParaRPr>
          </a:p>
        </p:txBody>
      </p:sp>
      <p:sp>
        <p:nvSpPr>
          <p:cNvPr id="352" name="TextShape 2"/>
          <p:cNvSpPr txBox="1"/>
          <p:nvPr/>
        </p:nvSpPr>
        <p:spPr>
          <a:xfrm>
            <a:off x="610708" y="1600200"/>
            <a:ext cx="10969560" cy="4525560"/>
          </a:xfrm>
          <a:prstGeom prst="rect">
            <a:avLst/>
          </a:prstGeom>
          <a:noFill/>
          <a:ln>
            <a:noFill/>
          </a:ln>
        </p:spPr>
        <p:txBody>
          <a:bodyPr/>
          <a:lstStyle/>
          <a:p>
            <a:pPr marL="343080" indent="-342720">
              <a:spcBef>
                <a:spcPts val="641"/>
              </a:spcBef>
              <a:buClr>
                <a:srgbClr val="3B3C3E"/>
              </a:buClr>
              <a:buFont typeface="Arial"/>
              <a:buChar char="•"/>
            </a:pPr>
            <a:r>
              <a:rPr lang="en-US" sz="3200" spc="-1" dirty="0" err="1">
                <a:solidFill>
                  <a:srgbClr val="3B3C3E"/>
                </a:solidFill>
                <a:latin typeface="Calibri" panose="020F0502020204030204" pitchFamily="34" charset="0"/>
                <a:ea typeface="ＭＳ Ｐゴシック"/>
                <a:cs typeface="Calibri" panose="020F0502020204030204" pitchFamily="34" charset="0"/>
              </a:rPr>
              <a:t>Unstage</a:t>
            </a:r>
            <a:r>
              <a:rPr lang="en-US" sz="3200" spc="-1" dirty="0">
                <a:solidFill>
                  <a:srgbClr val="3B3C3E"/>
                </a:solidFill>
                <a:latin typeface="Calibri" panose="020F0502020204030204" pitchFamily="34" charset="0"/>
                <a:ea typeface="ＭＳ Ｐゴシック"/>
                <a:cs typeface="Calibri" panose="020F0502020204030204" pitchFamily="34" charset="0"/>
              </a:rPr>
              <a:t> changes:</a:t>
            </a:r>
            <a:endParaRPr lang="en-US" sz="32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reset HEAD &lt;file&gt;...</a:t>
            </a:r>
            <a:endParaRPr lang="en-US" sz="2800" spc="-1" dirty="0">
              <a:solidFill>
                <a:srgbClr val="3B3C3E"/>
              </a:solidFill>
              <a:latin typeface="Calibri" panose="020F0502020204030204" pitchFamily="34" charset="0"/>
              <a:cs typeface="Calibri" panose="020F0502020204030204" pitchFamily="34" charset="0"/>
            </a:endParaRPr>
          </a:p>
          <a:p>
            <a:pPr marL="343080" indent="-342720">
              <a:spcBef>
                <a:spcPts val="641"/>
              </a:spcBef>
              <a:buClr>
                <a:srgbClr val="3B3C3E"/>
              </a:buClr>
              <a:buFont typeface="Arial"/>
              <a:buChar char="•"/>
            </a:pPr>
            <a:r>
              <a:rPr lang="en-US" sz="3200" spc="-1" dirty="0">
                <a:solidFill>
                  <a:srgbClr val="3B3C3E"/>
                </a:solidFill>
                <a:latin typeface="Calibri" panose="020F0502020204030204" pitchFamily="34" charset="0"/>
                <a:ea typeface="ＭＳ Ｐゴシック"/>
                <a:cs typeface="Calibri" panose="020F0502020204030204" pitchFamily="34" charset="0"/>
              </a:rPr>
              <a:t>Discard changes in the working directory:</a:t>
            </a:r>
            <a:endParaRPr lang="en-US" sz="32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checkout -- &lt;file&gt; …</a:t>
            </a:r>
            <a:endParaRPr lang="en-US" sz="2800" spc="-1" dirty="0">
              <a:solidFill>
                <a:srgbClr val="3B3C3E"/>
              </a:solidFill>
              <a:latin typeface="Calibri" panose="020F0502020204030204" pitchFamily="34" charset="0"/>
              <a:cs typeface="Calibri" panose="020F0502020204030204" pitchFamily="34" charset="0"/>
            </a:endParaRPr>
          </a:p>
        </p:txBody>
      </p:sp>
      <p:pic>
        <p:nvPicPr>
          <p:cNvPr id="353" name="Picture 4"/>
          <p:cNvPicPr/>
          <p:nvPr/>
        </p:nvPicPr>
        <p:blipFill>
          <a:blip r:embed="rId2"/>
          <a:stretch/>
        </p:blipFill>
        <p:spPr>
          <a:xfrm>
            <a:off x="5052748" y="3185280"/>
            <a:ext cx="6154200" cy="2733480"/>
          </a:xfrm>
          <a:prstGeom prst="rect">
            <a:avLst/>
          </a:prstGeom>
          <a:ln>
            <a:noFill/>
          </a:ln>
        </p:spPr>
      </p:pic>
      <p:sp>
        <p:nvSpPr>
          <p:cNvPr id="354" name="TextShape 3"/>
          <p:cNvSpPr txBox="1"/>
          <p:nvPr/>
        </p:nvSpPr>
        <p:spPr>
          <a:xfrm>
            <a:off x="9877108" y="6402240"/>
            <a:ext cx="2313360" cy="364680"/>
          </a:xfrm>
          <a:prstGeom prst="rect">
            <a:avLst/>
          </a:prstGeom>
          <a:noFill/>
          <a:ln>
            <a:noFill/>
          </a:ln>
        </p:spPr>
        <p:txBody>
          <a:bodyPr anchor="ctr"/>
          <a:lstStyle/>
          <a:p>
            <a:pPr>
              <a:lnSpc>
                <a:spcPct val="100000"/>
              </a:lnSpc>
            </a:pPr>
            <a:fld id="{C85045E4-9A65-4544-9D4C-72E2DBDFE67B}" type="slidenum">
              <a:rPr lang="en-US" sz="1300" spc="-1">
                <a:solidFill>
                  <a:srgbClr val="FFFFFF"/>
                </a:solidFill>
                <a:latin typeface="Helvetica Neue"/>
                <a:ea typeface="ＭＳ Ｐゴシック"/>
              </a:rPr>
              <a:t>67</a:t>
            </a:fld>
            <a:endParaRPr lang="en-US" sz="1300" spc="-1" dirty="0">
              <a:solidFill>
                <a:srgbClr val="FFFFFF"/>
              </a:solidFill>
              <a:latin typeface="Times New Roman"/>
            </a:endParaRPr>
          </a:p>
        </p:txBody>
      </p:sp>
    </p:spTree>
    <p:extLst>
      <p:ext uri="{BB962C8B-B14F-4D97-AF65-F5344CB8AC3E}">
        <p14:creationId xmlns:p14="http://schemas.microsoft.com/office/powerpoint/2010/main" val="41531507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TextShape 1"/>
          <p:cNvSpPr txBox="1"/>
          <p:nvPr/>
        </p:nvSpPr>
        <p:spPr>
          <a:xfrm>
            <a:off x="610708" y="274680"/>
            <a:ext cx="10969560" cy="1142640"/>
          </a:xfrm>
          <a:prstGeom prst="rect">
            <a:avLst/>
          </a:prstGeom>
          <a:noFill/>
          <a:ln>
            <a:noFill/>
          </a:ln>
        </p:spPr>
        <p:txBody>
          <a:bodyPr anchor="ctr"/>
          <a:lstStyle/>
          <a:p>
            <a:pPr>
              <a:lnSpc>
                <a:spcPct val="100000"/>
              </a:lnSpc>
            </a:pPr>
            <a:r>
              <a:rPr lang="en-US" sz="4400" b="1" spc="-1">
                <a:solidFill>
                  <a:srgbClr val="3B3C3E"/>
                </a:solidFill>
                <a:latin typeface="Calibri"/>
                <a:ea typeface="ＭＳ Ｐゴシック"/>
              </a:rPr>
              <a:t>Combining Commands</a:t>
            </a:r>
            <a:endParaRPr lang="en-US" sz="4400" spc="-1">
              <a:solidFill>
                <a:srgbClr val="000000"/>
              </a:solidFill>
              <a:latin typeface="Calibri"/>
            </a:endParaRPr>
          </a:p>
        </p:txBody>
      </p:sp>
      <p:sp>
        <p:nvSpPr>
          <p:cNvPr id="356" name="TextShape 2"/>
          <p:cNvSpPr txBox="1"/>
          <p:nvPr/>
        </p:nvSpPr>
        <p:spPr>
          <a:xfrm>
            <a:off x="610708" y="1600200"/>
            <a:ext cx="10969560" cy="4525560"/>
          </a:xfrm>
          <a:prstGeom prst="rect">
            <a:avLst/>
          </a:prstGeom>
          <a:noFill/>
          <a:ln>
            <a:noFill/>
          </a:ln>
        </p:spPr>
        <p:txBody>
          <a:bodyPr/>
          <a:lstStyle/>
          <a:p>
            <a:pPr marL="343080" indent="-342720">
              <a:spcBef>
                <a:spcPts val="641"/>
              </a:spcBef>
              <a:buClr>
                <a:srgbClr val="3B3C3E"/>
              </a:buClr>
              <a:buFont typeface="Arial"/>
              <a:buChar char="•"/>
            </a:pPr>
            <a:r>
              <a:rPr lang="en-US" sz="3200" spc="-1" dirty="0">
                <a:solidFill>
                  <a:srgbClr val="3B3C3E"/>
                </a:solidFill>
                <a:latin typeface="Calibri" panose="020F0502020204030204" pitchFamily="34" charset="0"/>
                <a:ea typeface="ＭＳ Ｐゴシック"/>
                <a:cs typeface="Calibri" panose="020F0502020204030204" pitchFamily="34" charset="0"/>
              </a:rPr>
              <a:t>Add + Commit:</a:t>
            </a:r>
            <a:endParaRPr lang="en-US" sz="32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commit –a </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Equivalent to running git add on all filenames that existed in the latest commit and then running git commit</a:t>
            </a:r>
            <a:endParaRPr lang="en-US" sz="2800" spc="-1" dirty="0">
              <a:solidFill>
                <a:srgbClr val="3B3C3E"/>
              </a:solidFill>
              <a:latin typeface="Calibri" panose="020F0502020204030204" pitchFamily="34" charset="0"/>
              <a:cs typeface="Calibri" panose="020F0502020204030204" pitchFamily="34" charset="0"/>
            </a:endParaRPr>
          </a:p>
          <a:p>
            <a:pPr marL="343080" indent="-342720">
              <a:spcBef>
                <a:spcPts val="641"/>
              </a:spcBef>
              <a:buClr>
                <a:srgbClr val="3B3C3E"/>
              </a:buClr>
              <a:buFont typeface="Arial"/>
              <a:buChar char="•"/>
            </a:pPr>
            <a:r>
              <a:rPr lang="en-US" sz="3200" spc="-1" dirty="0">
                <a:solidFill>
                  <a:srgbClr val="3B3C3E"/>
                </a:solidFill>
                <a:latin typeface="Calibri" panose="020F0502020204030204" pitchFamily="34" charset="0"/>
                <a:ea typeface="ＭＳ Ｐゴシック"/>
                <a:cs typeface="Calibri" panose="020F0502020204030204" pitchFamily="34" charset="0"/>
              </a:rPr>
              <a:t>Reset + Checkout:</a:t>
            </a:r>
            <a:endParaRPr lang="en-US" sz="32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git checkout HEAD -- &lt;file&gt; …</a:t>
            </a:r>
            <a:endParaRPr lang="en-US" sz="2800" spc="-1" dirty="0">
              <a:solidFill>
                <a:srgbClr val="3B3C3E"/>
              </a:solidFill>
              <a:latin typeface="Calibri" panose="020F0502020204030204" pitchFamily="34" charset="0"/>
              <a:cs typeface="Calibri" panose="020F0502020204030204" pitchFamily="34" charset="0"/>
            </a:endParaRPr>
          </a:p>
          <a:p>
            <a:pPr marL="743040" lvl="1" indent="-285480">
              <a:spcBef>
                <a:spcPts val="561"/>
              </a:spcBef>
              <a:buClr>
                <a:srgbClr val="3B3C3E"/>
              </a:buClr>
              <a:buFont typeface="Arial"/>
              <a:buChar char="•"/>
            </a:pPr>
            <a:r>
              <a:rPr lang="en-US" sz="2800" spc="-1" dirty="0">
                <a:solidFill>
                  <a:srgbClr val="3B3C3E"/>
                </a:solidFill>
                <a:latin typeface="Calibri" panose="020F0502020204030204" pitchFamily="34" charset="0"/>
                <a:ea typeface="Geneva"/>
                <a:cs typeface="Calibri" panose="020F0502020204030204" pitchFamily="34" charset="0"/>
              </a:rPr>
              <a:t>Copies </a:t>
            </a:r>
            <a:r>
              <a:rPr lang="en-US" sz="2800" i="1" spc="-1" dirty="0">
                <a:solidFill>
                  <a:srgbClr val="3B3C3E"/>
                </a:solidFill>
                <a:latin typeface="Calibri" panose="020F0502020204030204" pitchFamily="34" charset="0"/>
                <a:ea typeface="Geneva"/>
                <a:cs typeface="Calibri" panose="020F0502020204030204" pitchFamily="34" charset="0"/>
              </a:rPr>
              <a:t>files</a:t>
            </a:r>
            <a:r>
              <a:rPr lang="en-US" sz="2800" spc="-1" dirty="0">
                <a:solidFill>
                  <a:srgbClr val="3B3C3E"/>
                </a:solidFill>
                <a:latin typeface="Calibri" panose="020F0502020204030204" pitchFamily="34" charset="0"/>
                <a:ea typeface="Geneva"/>
                <a:cs typeface="Calibri" panose="020F0502020204030204" pitchFamily="34" charset="0"/>
              </a:rPr>
              <a:t> from the latest commit to both the stage and the working directory</a:t>
            </a:r>
            <a:endParaRPr lang="en-US" sz="2800" spc="-1" dirty="0">
              <a:solidFill>
                <a:srgbClr val="3B3C3E"/>
              </a:solidFill>
              <a:latin typeface="Calibri" panose="020F0502020204030204" pitchFamily="34" charset="0"/>
              <a:cs typeface="Calibri" panose="020F0502020204030204" pitchFamily="34" charset="0"/>
            </a:endParaRPr>
          </a:p>
        </p:txBody>
      </p:sp>
      <p:pic>
        <p:nvPicPr>
          <p:cNvPr id="357" name="Picture 5"/>
          <p:cNvPicPr/>
          <p:nvPr/>
        </p:nvPicPr>
        <p:blipFill>
          <a:blip r:embed="rId2"/>
          <a:stretch/>
        </p:blipFill>
        <p:spPr>
          <a:xfrm>
            <a:off x="5504548" y="581760"/>
            <a:ext cx="5560920" cy="1901520"/>
          </a:xfrm>
          <a:prstGeom prst="rect">
            <a:avLst/>
          </a:prstGeom>
          <a:ln>
            <a:noFill/>
          </a:ln>
        </p:spPr>
      </p:pic>
      <p:sp>
        <p:nvSpPr>
          <p:cNvPr id="358" name="TextShape 3"/>
          <p:cNvSpPr txBox="1"/>
          <p:nvPr/>
        </p:nvSpPr>
        <p:spPr>
          <a:xfrm>
            <a:off x="9877108" y="6402240"/>
            <a:ext cx="2313360" cy="364680"/>
          </a:xfrm>
          <a:prstGeom prst="rect">
            <a:avLst/>
          </a:prstGeom>
          <a:noFill/>
          <a:ln>
            <a:noFill/>
          </a:ln>
        </p:spPr>
        <p:txBody>
          <a:bodyPr anchor="ctr"/>
          <a:lstStyle/>
          <a:p>
            <a:pPr>
              <a:lnSpc>
                <a:spcPct val="100000"/>
              </a:lnSpc>
            </a:pPr>
            <a:fld id="{E586A3F7-072B-4AC3-92FA-605005484C10}" type="slidenum">
              <a:rPr lang="en-US" sz="1300" spc="-1">
                <a:solidFill>
                  <a:srgbClr val="FFFFFF"/>
                </a:solidFill>
                <a:latin typeface="Helvetica Neue"/>
                <a:ea typeface="ＭＳ Ｐゴシック"/>
              </a:rPr>
              <a:t>68</a:t>
            </a:fld>
            <a:endParaRPr lang="en-US" sz="1300" spc="-1">
              <a:solidFill>
                <a:srgbClr val="FFFFFF"/>
              </a:solidFill>
              <a:latin typeface="Times New Roman"/>
            </a:endParaRPr>
          </a:p>
        </p:txBody>
      </p:sp>
    </p:spTree>
    <p:extLst>
      <p:ext uri="{BB962C8B-B14F-4D97-AF65-F5344CB8AC3E}">
        <p14:creationId xmlns:p14="http://schemas.microsoft.com/office/powerpoint/2010/main" val="3162028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F5D1-2CF8-C540-924E-D64B5553D49E}"/>
              </a:ext>
            </a:extLst>
          </p:cNvPr>
          <p:cNvSpPr>
            <a:spLocks noGrp="1"/>
          </p:cNvSpPr>
          <p:nvPr>
            <p:ph type="title"/>
          </p:nvPr>
        </p:nvSpPr>
        <p:spPr/>
        <p:txBody>
          <a:bodyPr/>
          <a:lstStyle/>
          <a:p>
            <a:r>
              <a:rPr lang="en-US" altLang="en-US" dirty="0">
                <a:latin typeface="+mn-lt"/>
                <a:ea typeface="ＭＳ Ｐゴシック" panose="020B0600070205080204" pitchFamily="34" charset="-128"/>
                <a:cs typeface="Geneva" panose="020B0503030404040204" pitchFamily="34" charset="0"/>
              </a:rPr>
              <a:t>Python, Anaconda, and Jupyter Notebook</a:t>
            </a:r>
            <a:endParaRPr lang="en-US" dirty="0">
              <a:latin typeface="+mn-lt"/>
            </a:endParaRPr>
          </a:p>
        </p:txBody>
      </p:sp>
      <p:sp>
        <p:nvSpPr>
          <p:cNvPr id="4" name="TextShape 3">
            <a:extLst>
              <a:ext uri="{FF2B5EF4-FFF2-40B4-BE49-F238E27FC236}">
                <a16:creationId xmlns:a16="http://schemas.microsoft.com/office/drawing/2014/main" id="{8772F560-96DA-9249-833B-58233A3F401A}"/>
              </a:ext>
            </a:extLst>
          </p:cNvPr>
          <p:cNvSpPr txBox="1"/>
          <p:nvPr/>
        </p:nvSpPr>
        <p:spPr>
          <a:xfrm>
            <a:off x="9877108" y="6402240"/>
            <a:ext cx="2313360" cy="364680"/>
          </a:xfrm>
          <a:prstGeom prst="rect">
            <a:avLst/>
          </a:prstGeom>
          <a:noFill/>
          <a:ln>
            <a:noFill/>
          </a:ln>
        </p:spPr>
        <p:txBody>
          <a:bodyPr anchor="ctr"/>
          <a:lstStyle/>
          <a:p>
            <a:pPr>
              <a:lnSpc>
                <a:spcPct val="100000"/>
              </a:lnSpc>
            </a:pPr>
            <a:fld id="{F49736E4-C778-4FC2-B2B2-D1B36189087B}" type="slidenum">
              <a:rPr lang="en-US" sz="1300" spc="-1">
                <a:solidFill>
                  <a:srgbClr val="FFFFFF"/>
                </a:solidFill>
                <a:latin typeface="Helvetica Neue"/>
                <a:ea typeface="ＭＳ Ｐゴシック"/>
              </a:rPr>
              <a:t>69</a:t>
            </a:fld>
            <a:endParaRPr lang="en-US" sz="1300" spc="-1" dirty="0">
              <a:solidFill>
                <a:srgbClr val="FFFFFF"/>
              </a:solidFill>
              <a:latin typeface="Times New Roman"/>
            </a:endParaRPr>
          </a:p>
        </p:txBody>
      </p:sp>
    </p:spTree>
    <p:extLst>
      <p:ext uri="{BB962C8B-B14F-4D97-AF65-F5344CB8AC3E}">
        <p14:creationId xmlns:p14="http://schemas.microsoft.com/office/powerpoint/2010/main" val="2520105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Oval 62">
            <a:extLst>
              <a:ext uri="{FF2B5EF4-FFF2-40B4-BE49-F238E27FC236}">
                <a16:creationId xmlns:a16="http://schemas.microsoft.com/office/drawing/2014/main" id="{83E7E59F-6630-F144-B7CD-610653FFC598}"/>
              </a:ext>
            </a:extLst>
          </p:cNvPr>
          <p:cNvSpPr/>
          <p:nvPr/>
        </p:nvSpPr>
        <p:spPr>
          <a:xfrm>
            <a:off x="1705211" y="1951255"/>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62" name="Oval 61">
            <a:extLst>
              <a:ext uri="{FF2B5EF4-FFF2-40B4-BE49-F238E27FC236}">
                <a16:creationId xmlns:a16="http://schemas.microsoft.com/office/drawing/2014/main" id="{60D9E51B-D0F0-0D4F-B503-71E0C1D7503C}"/>
              </a:ext>
            </a:extLst>
          </p:cNvPr>
          <p:cNvSpPr/>
          <p:nvPr/>
        </p:nvSpPr>
        <p:spPr>
          <a:xfrm rot="2870111">
            <a:off x="8644297" y="2772983"/>
            <a:ext cx="2022220" cy="416447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1" name="Oval 60">
            <a:extLst>
              <a:ext uri="{FF2B5EF4-FFF2-40B4-BE49-F238E27FC236}">
                <a16:creationId xmlns:a16="http://schemas.microsoft.com/office/drawing/2014/main" id="{CC3BC673-D0FC-D945-8FDC-2BF682060D5F}"/>
              </a:ext>
            </a:extLst>
          </p:cNvPr>
          <p:cNvSpPr/>
          <p:nvPr/>
        </p:nvSpPr>
        <p:spPr>
          <a:xfrm rot="2870111">
            <a:off x="5324152" y="2751070"/>
            <a:ext cx="2022220" cy="416447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0" name="Oval 59">
            <a:extLst>
              <a:ext uri="{FF2B5EF4-FFF2-40B4-BE49-F238E27FC236}">
                <a16:creationId xmlns:a16="http://schemas.microsoft.com/office/drawing/2014/main" id="{A66598D1-7BEE-3C40-A590-15DAE766CAEE}"/>
              </a:ext>
            </a:extLst>
          </p:cNvPr>
          <p:cNvSpPr/>
          <p:nvPr/>
        </p:nvSpPr>
        <p:spPr>
          <a:xfrm>
            <a:off x="3332769" y="3420387"/>
            <a:ext cx="1917887" cy="161733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9" name="Oval 58">
            <a:extLst>
              <a:ext uri="{FF2B5EF4-FFF2-40B4-BE49-F238E27FC236}">
                <a16:creationId xmlns:a16="http://schemas.microsoft.com/office/drawing/2014/main" id="{33132676-5668-4D49-B820-8A4EDE475517}"/>
              </a:ext>
            </a:extLst>
          </p:cNvPr>
          <p:cNvSpPr/>
          <p:nvPr/>
        </p:nvSpPr>
        <p:spPr>
          <a:xfrm>
            <a:off x="63171" y="3419512"/>
            <a:ext cx="1917887" cy="161733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219655E-9552-0041-91E7-BC95CA26544A}"/>
              </a:ext>
            </a:extLst>
          </p:cNvPr>
          <p:cNvSpPr>
            <a:spLocks noGrp="1"/>
          </p:cNvSpPr>
          <p:nvPr>
            <p:ph type="title"/>
          </p:nvPr>
        </p:nvSpPr>
        <p:spPr/>
        <p:txBody>
          <a:bodyPr>
            <a:normAutofit/>
          </a:bodyPr>
          <a:lstStyle/>
          <a:p>
            <a:r>
              <a:rPr lang="en-US" sz="3200" dirty="0"/>
              <a:t>Centralized and Distributed Version Control System   </a:t>
            </a:r>
          </a:p>
        </p:txBody>
      </p:sp>
      <p:sp>
        <p:nvSpPr>
          <p:cNvPr id="4" name="Slide Number Placeholder 3">
            <a:extLst>
              <a:ext uri="{FF2B5EF4-FFF2-40B4-BE49-F238E27FC236}">
                <a16:creationId xmlns:a16="http://schemas.microsoft.com/office/drawing/2014/main" id="{5EBA37B4-1988-714E-ABC8-B302A95B6EA1}"/>
              </a:ext>
            </a:extLst>
          </p:cNvPr>
          <p:cNvSpPr>
            <a:spLocks noGrp="1"/>
          </p:cNvSpPr>
          <p:nvPr>
            <p:ph type="sldNum" sz="quarter" idx="12"/>
          </p:nvPr>
        </p:nvSpPr>
        <p:spPr>
          <a:xfrm>
            <a:off x="8585897" y="6400799"/>
            <a:ext cx="2844800" cy="365125"/>
          </a:xfrm>
        </p:spPr>
        <p:txBody>
          <a:bodyPr/>
          <a:lstStyle/>
          <a:p>
            <a:fld id="{051C7006-7120-F341-A188-F97DDD913081}" type="slidenum">
              <a:rPr lang="en-US" smtClean="0"/>
              <a:pPr/>
              <a:t>7</a:t>
            </a:fld>
            <a:endParaRPr lang="en-US" dirty="0"/>
          </a:p>
        </p:txBody>
      </p:sp>
      <p:sp>
        <p:nvSpPr>
          <p:cNvPr id="7" name="Rounded Rectangle 6">
            <a:extLst>
              <a:ext uri="{FF2B5EF4-FFF2-40B4-BE49-F238E27FC236}">
                <a16:creationId xmlns:a16="http://schemas.microsoft.com/office/drawing/2014/main" id="{72E9DA16-AC59-914A-B656-2F33DE48CA12}"/>
              </a:ext>
            </a:extLst>
          </p:cNvPr>
          <p:cNvSpPr/>
          <p:nvPr/>
        </p:nvSpPr>
        <p:spPr>
          <a:xfrm>
            <a:off x="1920658" y="248517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Repository </a:t>
            </a:r>
          </a:p>
        </p:txBody>
      </p:sp>
      <p:sp>
        <p:nvSpPr>
          <p:cNvPr id="8" name="Rounded Rectangle 7">
            <a:extLst>
              <a:ext uri="{FF2B5EF4-FFF2-40B4-BE49-F238E27FC236}">
                <a16:creationId xmlns:a16="http://schemas.microsoft.com/office/drawing/2014/main" id="{90518533-932C-8046-9F6E-3B588A30BBAB}"/>
              </a:ext>
            </a:extLst>
          </p:cNvPr>
          <p:cNvSpPr/>
          <p:nvPr/>
        </p:nvSpPr>
        <p:spPr>
          <a:xfrm>
            <a:off x="252608" y="3737779"/>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 Copy</a:t>
            </a:r>
          </a:p>
        </p:txBody>
      </p:sp>
      <p:sp>
        <p:nvSpPr>
          <p:cNvPr id="9" name="Rounded Rectangle 8">
            <a:extLst>
              <a:ext uri="{FF2B5EF4-FFF2-40B4-BE49-F238E27FC236}">
                <a16:creationId xmlns:a16="http://schemas.microsoft.com/office/drawing/2014/main" id="{19F1F0EB-E6AE-1044-AF64-FB114691A331}"/>
              </a:ext>
            </a:extLst>
          </p:cNvPr>
          <p:cNvSpPr/>
          <p:nvPr/>
        </p:nvSpPr>
        <p:spPr>
          <a:xfrm>
            <a:off x="3588708" y="3693799"/>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 Copy</a:t>
            </a:r>
          </a:p>
        </p:txBody>
      </p:sp>
      <p:sp>
        <p:nvSpPr>
          <p:cNvPr id="18" name="Rectangle 17">
            <a:extLst>
              <a:ext uri="{FF2B5EF4-FFF2-40B4-BE49-F238E27FC236}">
                <a16:creationId xmlns:a16="http://schemas.microsoft.com/office/drawing/2014/main" id="{9650CFC6-0AA0-9C4A-AC57-BA30BB627FF8}"/>
              </a:ext>
            </a:extLst>
          </p:cNvPr>
          <p:cNvSpPr/>
          <p:nvPr/>
        </p:nvSpPr>
        <p:spPr>
          <a:xfrm>
            <a:off x="609600" y="6352144"/>
            <a:ext cx="6252481" cy="369332"/>
          </a:xfrm>
          <a:prstGeom prst="rect">
            <a:avLst/>
          </a:prstGeom>
        </p:spPr>
        <p:txBody>
          <a:bodyPr wrap="none">
            <a:spAutoFit/>
          </a:bodyPr>
          <a:lstStyle/>
          <a:p>
            <a:r>
              <a:rPr lang="en-US" dirty="0"/>
              <a:t>Source: https://</a:t>
            </a:r>
            <a:r>
              <a:rPr lang="en-US" dirty="0" err="1"/>
              <a:t>www.geeksforgeeks.org</a:t>
            </a:r>
            <a:r>
              <a:rPr lang="en-US" dirty="0"/>
              <a:t>/version-control-systems/</a:t>
            </a:r>
          </a:p>
        </p:txBody>
      </p:sp>
      <p:cxnSp>
        <p:nvCxnSpPr>
          <p:cNvPr id="20" name="Curved Connector 19">
            <a:extLst>
              <a:ext uri="{FF2B5EF4-FFF2-40B4-BE49-F238E27FC236}">
                <a16:creationId xmlns:a16="http://schemas.microsoft.com/office/drawing/2014/main" id="{50343DA6-5559-1B4F-B8B4-C6E4A2F51E15}"/>
              </a:ext>
            </a:extLst>
          </p:cNvPr>
          <p:cNvCxnSpPr>
            <a:stCxn id="8" idx="0"/>
            <a:endCxn id="7" idx="1"/>
          </p:cNvCxnSpPr>
          <p:nvPr/>
        </p:nvCxnSpPr>
        <p:spPr>
          <a:xfrm rot="5400000" flipH="1" flipV="1">
            <a:off x="983294" y="2800416"/>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urved Connector 25">
            <a:extLst>
              <a:ext uri="{FF2B5EF4-FFF2-40B4-BE49-F238E27FC236}">
                <a16:creationId xmlns:a16="http://schemas.microsoft.com/office/drawing/2014/main" id="{6A860BD0-8088-8549-B5F7-328D81EA2F2C}"/>
              </a:ext>
            </a:extLst>
          </p:cNvPr>
          <p:cNvCxnSpPr>
            <a:stCxn id="7" idx="2"/>
            <a:endCxn id="8" idx="3"/>
          </p:cNvCxnSpPr>
          <p:nvPr/>
        </p:nvCxnSpPr>
        <p:spPr>
          <a:xfrm rot="5400000">
            <a:off x="1691015" y="31386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824DC578-0734-1D47-A043-4A90E662CBD5}"/>
              </a:ext>
            </a:extLst>
          </p:cNvPr>
          <p:cNvSpPr txBox="1"/>
          <p:nvPr/>
        </p:nvSpPr>
        <p:spPr>
          <a:xfrm rot="18837801">
            <a:off x="604773" y="2762494"/>
            <a:ext cx="900888" cy="369332"/>
          </a:xfrm>
          <a:prstGeom prst="rect">
            <a:avLst/>
          </a:prstGeom>
          <a:noFill/>
        </p:spPr>
        <p:txBody>
          <a:bodyPr wrap="none" rtlCol="0">
            <a:spAutoFit/>
          </a:bodyPr>
          <a:lstStyle/>
          <a:p>
            <a:r>
              <a:rPr lang="en-US" dirty="0"/>
              <a:t>commit</a:t>
            </a:r>
          </a:p>
        </p:txBody>
      </p:sp>
      <p:sp>
        <p:nvSpPr>
          <p:cNvPr id="30" name="TextBox 29">
            <a:extLst>
              <a:ext uri="{FF2B5EF4-FFF2-40B4-BE49-F238E27FC236}">
                <a16:creationId xmlns:a16="http://schemas.microsoft.com/office/drawing/2014/main" id="{823808B5-65D4-DB48-A0CF-8588BBA44FAA}"/>
              </a:ext>
            </a:extLst>
          </p:cNvPr>
          <p:cNvSpPr txBox="1"/>
          <p:nvPr/>
        </p:nvSpPr>
        <p:spPr>
          <a:xfrm rot="18837801">
            <a:off x="1688475" y="3428550"/>
            <a:ext cx="848502" cy="369332"/>
          </a:xfrm>
          <a:prstGeom prst="rect">
            <a:avLst/>
          </a:prstGeom>
          <a:noFill/>
        </p:spPr>
        <p:txBody>
          <a:bodyPr wrap="none" rtlCol="0">
            <a:spAutoFit/>
          </a:bodyPr>
          <a:lstStyle/>
          <a:p>
            <a:r>
              <a:rPr lang="en-US" dirty="0"/>
              <a:t>update</a:t>
            </a:r>
          </a:p>
        </p:txBody>
      </p:sp>
      <p:cxnSp>
        <p:nvCxnSpPr>
          <p:cNvPr id="34" name="Curved Connector 33">
            <a:extLst>
              <a:ext uri="{FF2B5EF4-FFF2-40B4-BE49-F238E27FC236}">
                <a16:creationId xmlns:a16="http://schemas.microsoft.com/office/drawing/2014/main" id="{A8617909-8A16-2B40-A40A-30A13DE2FA75}"/>
              </a:ext>
            </a:extLst>
          </p:cNvPr>
          <p:cNvCxnSpPr>
            <a:stCxn id="9" idx="0"/>
            <a:endCxn id="7" idx="3"/>
          </p:cNvCxnSpPr>
          <p:nvPr/>
        </p:nvCxnSpPr>
        <p:spPr>
          <a:xfrm rot="16200000" flipV="1">
            <a:off x="3381055" y="2778425"/>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35">
            <a:extLst>
              <a:ext uri="{FF2B5EF4-FFF2-40B4-BE49-F238E27FC236}">
                <a16:creationId xmlns:a16="http://schemas.microsoft.com/office/drawing/2014/main" id="{8EFA75B9-EFC3-4A43-A02E-037725EC96A6}"/>
              </a:ext>
            </a:extLst>
          </p:cNvPr>
          <p:cNvCxnSpPr>
            <a:stCxn id="7" idx="2"/>
            <a:endCxn id="9" idx="1"/>
          </p:cNvCxnSpPr>
          <p:nvPr/>
        </p:nvCxnSpPr>
        <p:spPr>
          <a:xfrm rot="16200000" flipH="1">
            <a:off x="2673334" y="3116627"/>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8EB2E73-2782-DD4E-8348-5F983F1B850E}"/>
              </a:ext>
            </a:extLst>
          </p:cNvPr>
          <p:cNvSpPr txBox="1"/>
          <p:nvPr/>
        </p:nvSpPr>
        <p:spPr>
          <a:xfrm rot="2931089">
            <a:off x="3762518" y="2821443"/>
            <a:ext cx="900888" cy="369332"/>
          </a:xfrm>
          <a:prstGeom prst="rect">
            <a:avLst/>
          </a:prstGeom>
          <a:noFill/>
        </p:spPr>
        <p:txBody>
          <a:bodyPr wrap="none" rtlCol="0">
            <a:spAutoFit/>
          </a:bodyPr>
          <a:lstStyle/>
          <a:p>
            <a:r>
              <a:rPr lang="en-US" dirty="0"/>
              <a:t>commit</a:t>
            </a:r>
          </a:p>
        </p:txBody>
      </p:sp>
      <p:sp>
        <p:nvSpPr>
          <p:cNvPr id="38" name="TextBox 37">
            <a:extLst>
              <a:ext uri="{FF2B5EF4-FFF2-40B4-BE49-F238E27FC236}">
                <a16:creationId xmlns:a16="http://schemas.microsoft.com/office/drawing/2014/main" id="{89BAAB26-DF8F-8B47-A1FD-B2992FF3799D}"/>
              </a:ext>
            </a:extLst>
          </p:cNvPr>
          <p:cNvSpPr txBox="1"/>
          <p:nvPr/>
        </p:nvSpPr>
        <p:spPr>
          <a:xfrm rot="2958246">
            <a:off x="2704236" y="3350060"/>
            <a:ext cx="848502" cy="369332"/>
          </a:xfrm>
          <a:prstGeom prst="rect">
            <a:avLst/>
          </a:prstGeom>
          <a:noFill/>
        </p:spPr>
        <p:txBody>
          <a:bodyPr wrap="none" rtlCol="0">
            <a:spAutoFit/>
          </a:bodyPr>
          <a:lstStyle/>
          <a:p>
            <a:r>
              <a:rPr lang="en-US" dirty="0"/>
              <a:t>update</a:t>
            </a:r>
          </a:p>
        </p:txBody>
      </p:sp>
      <p:sp>
        <p:nvSpPr>
          <p:cNvPr id="43" name="Rectangle 42">
            <a:extLst>
              <a:ext uri="{FF2B5EF4-FFF2-40B4-BE49-F238E27FC236}">
                <a16:creationId xmlns:a16="http://schemas.microsoft.com/office/drawing/2014/main" id="{0AEF9F44-5519-BC4C-BEFA-876028808E30}"/>
              </a:ext>
            </a:extLst>
          </p:cNvPr>
          <p:cNvSpPr/>
          <p:nvPr/>
        </p:nvSpPr>
        <p:spPr>
          <a:xfrm>
            <a:off x="1719232" y="1296206"/>
            <a:ext cx="1812163" cy="523220"/>
          </a:xfrm>
          <a:prstGeom prst="rect">
            <a:avLst/>
          </a:prstGeom>
        </p:spPr>
        <p:txBody>
          <a:bodyPr wrap="none">
            <a:spAutoFit/>
          </a:bodyPr>
          <a:lstStyle/>
          <a:p>
            <a:r>
              <a:rPr lang="en-US" sz="2800" dirty="0"/>
              <a:t>Centralized</a:t>
            </a:r>
          </a:p>
        </p:txBody>
      </p:sp>
      <p:sp>
        <p:nvSpPr>
          <p:cNvPr id="44" name="Rectangle 43">
            <a:extLst>
              <a:ext uri="{FF2B5EF4-FFF2-40B4-BE49-F238E27FC236}">
                <a16:creationId xmlns:a16="http://schemas.microsoft.com/office/drawing/2014/main" id="{8E234538-F89E-BC46-A669-3F25291CEB1C}"/>
              </a:ext>
            </a:extLst>
          </p:cNvPr>
          <p:cNvSpPr/>
          <p:nvPr/>
        </p:nvSpPr>
        <p:spPr>
          <a:xfrm>
            <a:off x="7895573" y="1299600"/>
            <a:ext cx="1813445" cy="523220"/>
          </a:xfrm>
          <a:prstGeom prst="rect">
            <a:avLst/>
          </a:prstGeom>
        </p:spPr>
        <p:txBody>
          <a:bodyPr wrap="none">
            <a:spAutoFit/>
          </a:bodyPr>
          <a:lstStyle/>
          <a:p>
            <a:r>
              <a:rPr lang="en-US" sz="2800" dirty="0"/>
              <a:t>Distributed</a:t>
            </a:r>
          </a:p>
        </p:txBody>
      </p:sp>
      <p:sp>
        <p:nvSpPr>
          <p:cNvPr id="53" name="Rectangle 52">
            <a:extLst>
              <a:ext uri="{FF2B5EF4-FFF2-40B4-BE49-F238E27FC236}">
                <a16:creationId xmlns:a16="http://schemas.microsoft.com/office/drawing/2014/main" id="{DAD8C5FA-AFD1-6141-A90C-63379A6F5E76}"/>
              </a:ext>
            </a:extLst>
          </p:cNvPr>
          <p:cNvSpPr/>
          <p:nvPr/>
        </p:nvSpPr>
        <p:spPr>
          <a:xfrm>
            <a:off x="2033493" y="1975567"/>
            <a:ext cx="1117422" cy="523220"/>
          </a:xfrm>
          <a:prstGeom prst="rect">
            <a:avLst/>
          </a:prstGeom>
        </p:spPr>
        <p:txBody>
          <a:bodyPr wrap="none">
            <a:spAutoFit/>
          </a:bodyPr>
          <a:lstStyle/>
          <a:p>
            <a:r>
              <a:rPr lang="en-US" sz="2800" dirty="0"/>
              <a:t>Server</a:t>
            </a:r>
          </a:p>
        </p:txBody>
      </p:sp>
      <p:sp>
        <p:nvSpPr>
          <p:cNvPr id="55" name="Rectangle 54">
            <a:extLst>
              <a:ext uri="{FF2B5EF4-FFF2-40B4-BE49-F238E27FC236}">
                <a16:creationId xmlns:a16="http://schemas.microsoft.com/office/drawing/2014/main" id="{166D3038-A7DC-3F44-AFDB-DA94063B06B2}"/>
              </a:ext>
            </a:extLst>
          </p:cNvPr>
          <p:cNvSpPr/>
          <p:nvPr/>
        </p:nvSpPr>
        <p:spPr>
          <a:xfrm>
            <a:off x="110369" y="4414183"/>
            <a:ext cx="1645900" cy="400110"/>
          </a:xfrm>
          <a:prstGeom prst="rect">
            <a:avLst/>
          </a:prstGeom>
        </p:spPr>
        <p:txBody>
          <a:bodyPr wrap="none">
            <a:spAutoFit/>
          </a:bodyPr>
          <a:lstStyle/>
          <a:p>
            <a:r>
              <a:rPr lang="en-US" sz="2000" dirty="0"/>
              <a:t>Workstation 1</a:t>
            </a:r>
          </a:p>
        </p:txBody>
      </p:sp>
      <p:sp>
        <p:nvSpPr>
          <p:cNvPr id="56" name="Rectangle 55">
            <a:extLst>
              <a:ext uri="{FF2B5EF4-FFF2-40B4-BE49-F238E27FC236}">
                <a16:creationId xmlns:a16="http://schemas.microsoft.com/office/drawing/2014/main" id="{152229D5-9BAF-2A47-AD3D-E2C54DD0BF5B}"/>
              </a:ext>
            </a:extLst>
          </p:cNvPr>
          <p:cNvSpPr/>
          <p:nvPr/>
        </p:nvSpPr>
        <p:spPr>
          <a:xfrm>
            <a:off x="3396499" y="4386220"/>
            <a:ext cx="1645900" cy="400110"/>
          </a:xfrm>
          <a:prstGeom prst="rect">
            <a:avLst/>
          </a:prstGeom>
        </p:spPr>
        <p:txBody>
          <a:bodyPr wrap="none">
            <a:spAutoFit/>
          </a:bodyPr>
          <a:lstStyle/>
          <a:p>
            <a:r>
              <a:rPr lang="en-US" sz="2000" dirty="0"/>
              <a:t>Workstation 1</a:t>
            </a:r>
          </a:p>
        </p:txBody>
      </p:sp>
      <p:grpSp>
        <p:nvGrpSpPr>
          <p:cNvPr id="65" name="Group 64">
            <a:extLst>
              <a:ext uri="{FF2B5EF4-FFF2-40B4-BE49-F238E27FC236}">
                <a16:creationId xmlns:a16="http://schemas.microsoft.com/office/drawing/2014/main" id="{6200F006-0C8C-1444-ABAD-161226FAB9E8}"/>
              </a:ext>
            </a:extLst>
          </p:cNvPr>
          <p:cNvGrpSpPr/>
          <p:nvPr/>
        </p:nvGrpSpPr>
        <p:grpSpPr>
          <a:xfrm>
            <a:off x="4710921" y="1927783"/>
            <a:ext cx="6520752" cy="4328791"/>
            <a:chOff x="4710921" y="1927783"/>
            <a:chExt cx="6520752" cy="4328791"/>
          </a:xfrm>
        </p:grpSpPr>
        <p:sp>
          <p:nvSpPr>
            <p:cNvPr id="64" name="Oval 63">
              <a:extLst>
                <a:ext uri="{FF2B5EF4-FFF2-40B4-BE49-F238E27FC236}">
                  <a16:creationId xmlns:a16="http://schemas.microsoft.com/office/drawing/2014/main" id="{844F359D-3E2D-E445-9C45-314875F96F68}"/>
                </a:ext>
              </a:extLst>
            </p:cNvPr>
            <p:cNvSpPr/>
            <p:nvPr/>
          </p:nvSpPr>
          <p:spPr>
            <a:xfrm>
              <a:off x="7908350" y="1927783"/>
              <a:ext cx="1917887" cy="1437437"/>
            </a:xfrm>
            <a:prstGeom prst="ellipse">
              <a:avLst/>
            </a:prstGeom>
            <a:solidFill>
              <a:schemeClr val="accent3">
                <a:lumMod val="20000"/>
                <a:lumOff val="80000"/>
              </a:schemeClr>
            </a:solidFill>
            <a:ln>
              <a:solidFill>
                <a:schemeClr val="accent3"/>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1E9BA16-0970-D44D-B134-BDFABB08D4EA}"/>
                </a:ext>
              </a:extLst>
            </p:cNvPr>
            <p:cNvSpPr/>
            <p:nvPr/>
          </p:nvSpPr>
          <p:spPr>
            <a:xfrm>
              <a:off x="8148182" y="2474828"/>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Repository </a:t>
              </a:r>
            </a:p>
          </p:txBody>
        </p:sp>
        <p:sp>
          <p:nvSpPr>
            <p:cNvPr id="12" name="Rounded Rectangle 11">
              <a:extLst>
                <a:ext uri="{FF2B5EF4-FFF2-40B4-BE49-F238E27FC236}">
                  <a16:creationId xmlns:a16="http://schemas.microsoft.com/office/drawing/2014/main" id="{C983D233-F3C9-5A42-85DE-8E57E45CBF82}"/>
                </a:ext>
              </a:extLst>
            </p:cNvPr>
            <p:cNvSpPr/>
            <p:nvPr/>
          </p:nvSpPr>
          <p:spPr>
            <a:xfrm>
              <a:off x="64801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Repository </a:t>
              </a:r>
            </a:p>
          </p:txBody>
        </p:sp>
        <p:sp>
          <p:nvSpPr>
            <p:cNvPr id="14" name="Rounded Rectangle 13">
              <a:extLst>
                <a:ext uri="{FF2B5EF4-FFF2-40B4-BE49-F238E27FC236}">
                  <a16:creationId xmlns:a16="http://schemas.microsoft.com/office/drawing/2014/main" id="{2C768377-9E89-D54A-BC0B-28E71AFA5311}"/>
                </a:ext>
              </a:extLst>
            </p:cNvPr>
            <p:cNvSpPr/>
            <p:nvPr/>
          </p:nvSpPr>
          <p:spPr>
            <a:xfrm>
              <a:off x="9816232" y="3727430"/>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Repository </a:t>
              </a:r>
            </a:p>
          </p:txBody>
        </p:sp>
        <p:sp>
          <p:nvSpPr>
            <p:cNvPr id="15" name="Rounded Rectangle 14">
              <a:extLst>
                <a:ext uri="{FF2B5EF4-FFF2-40B4-BE49-F238E27FC236}">
                  <a16:creationId xmlns:a16="http://schemas.microsoft.com/office/drawing/2014/main" id="{B90FCAC9-14F0-5747-A3FE-5AB1F116B625}"/>
                </a:ext>
              </a:extLst>
            </p:cNvPr>
            <p:cNvSpPr/>
            <p:nvPr/>
          </p:nvSpPr>
          <p:spPr>
            <a:xfrm>
              <a:off x="4795542" y="5189732"/>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 Copy</a:t>
              </a:r>
            </a:p>
          </p:txBody>
        </p:sp>
        <p:sp>
          <p:nvSpPr>
            <p:cNvPr id="17" name="Rounded Rectangle 16">
              <a:extLst>
                <a:ext uri="{FF2B5EF4-FFF2-40B4-BE49-F238E27FC236}">
                  <a16:creationId xmlns:a16="http://schemas.microsoft.com/office/drawing/2014/main" id="{F2C8B789-B287-DE4D-A180-93C6059FDF46}"/>
                </a:ext>
              </a:extLst>
            </p:cNvPr>
            <p:cNvSpPr/>
            <p:nvPr/>
          </p:nvSpPr>
          <p:spPr>
            <a:xfrm>
              <a:off x="8139557" y="5178387"/>
              <a:ext cx="1415441" cy="6764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Working Copy</a:t>
              </a:r>
            </a:p>
          </p:txBody>
        </p:sp>
        <p:cxnSp>
          <p:nvCxnSpPr>
            <p:cNvPr id="27" name="Curved Connector 26">
              <a:extLst>
                <a:ext uri="{FF2B5EF4-FFF2-40B4-BE49-F238E27FC236}">
                  <a16:creationId xmlns:a16="http://schemas.microsoft.com/office/drawing/2014/main" id="{91A623D4-8477-E049-8FA9-AC997704C930}"/>
                </a:ext>
              </a:extLst>
            </p:cNvPr>
            <p:cNvCxnSpPr/>
            <p:nvPr/>
          </p:nvCxnSpPr>
          <p:spPr>
            <a:xfrm rot="5400000" flipH="1" flipV="1">
              <a:off x="7210818" y="2800417"/>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Curved Connector 27">
              <a:extLst>
                <a:ext uri="{FF2B5EF4-FFF2-40B4-BE49-F238E27FC236}">
                  <a16:creationId xmlns:a16="http://schemas.microsoft.com/office/drawing/2014/main" id="{D5CECFE7-975A-E849-9914-212370489858}"/>
                </a:ext>
              </a:extLst>
            </p:cNvPr>
            <p:cNvCxnSpPr/>
            <p:nvPr/>
          </p:nvCxnSpPr>
          <p:spPr>
            <a:xfrm rot="5400000">
              <a:off x="7918539" y="3138618"/>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F176FCC0-7C63-0641-82E5-49446237314C}"/>
                </a:ext>
              </a:extLst>
            </p:cNvPr>
            <p:cNvSpPr txBox="1"/>
            <p:nvPr/>
          </p:nvSpPr>
          <p:spPr>
            <a:xfrm rot="18837801">
              <a:off x="6972589" y="2754989"/>
              <a:ext cx="639919" cy="369332"/>
            </a:xfrm>
            <a:prstGeom prst="rect">
              <a:avLst/>
            </a:prstGeom>
            <a:noFill/>
          </p:spPr>
          <p:txBody>
            <a:bodyPr wrap="none" rtlCol="0">
              <a:spAutoFit/>
            </a:bodyPr>
            <a:lstStyle/>
            <a:p>
              <a:r>
                <a:rPr lang="en-US" dirty="0"/>
                <a:t>push</a:t>
              </a:r>
            </a:p>
          </p:txBody>
        </p:sp>
        <p:sp>
          <p:nvSpPr>
            <p:cNvPr id="32" name="TextBox 31">
              <a:extLst>
                <a:ext uri="{FF2B5EF4-FFF2-40B4-BE49-F238E27FC236}">
                  <a16:creationId xmlns:a16="http://schemas.microsoft.com/office/drawing/2014/main" id="{A420CF54-AE36-B645-AA1F-8F50B974AE65}"/>
                </a:ext>
              </a:extLst>
            </p:cNvPr>
            <p:cNvSpPr txBox="1"/>
            <p:nvPr/>
          </p:nvSpPr>
          <p:spPr>
            <a:xfrm rot="18837801">
              <a:off x="8082997" y="3421045"/>
              <a:ext cx="534121" cy="369332"/>
            </a:xfrm>
            <a:prstGeom prst="rect">
              <a:avLst/>
            </a:prstGeom>
            <a:noFill/>
          </p:spPr>
          <p:txBody>
            <a:bodyPr wrap="none" rtlCol="0">
              <a:spAutoFit/>
            </a:bodyPr>
            <a:lstStyle/>
            <a:p>
              <a:r>
                <a:rPr lang="en-US" dirty="0"/>
                <a:t>pull</a:t>
              </a:r>
            </a:p>
          </p:txBody>
        </p:sp>
        <p:cxnSp>
          <p:nvCxnSpPr>
            <p:cNvPr id="39" name="Curved Connector 38">
              <a:extLst>
                <a:ext uri="{FF2B5EF4-FFF2-40B4-BE49-F238E27FC236}">
                  <a16:creationId xmlns:a16="http://schemas.microsoft.com/office/drawing/2014/main" id="{0DA16564-10FE-BB49-881E-E493AE807D0E}"/>
                </a:ext>
              </a:extLst>
            </p:cNvPr>
            <p:cNvCxnSpPr/>
            <p:nvPr/>
          </p:nvCxnSpPr>
          <p:spPr>
            <a:xfrm rot="16200000" flipV="1">
              <a:off x="9608578" y="2765760"/>
              <a:ext cx="87041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Curved Connector 39">
              <a:extLst>
                <a:ext uri="{FF2B5EF4-FFF2-40B4-BE49-F238E27FC236}">
                  <a16:creationId xmlns:a16="http://schemas.microsoft.com/office/drawing/2014/main" id="{8A3053DB-C473-0B4B-89E8-A81A48434CEB}"/>
                </a:ext>
              </a:extLst>
            </p:cNvPr>
            <p:cNvCxnSpPr/>
            <p:nvPr/>
          </p:nvCxnSpPr>
          <p:spPr>
            <a:xfrm rot="16200000" flipH="1">
              <a:off x="8900857" y="3103962"/>
              <a:ext cx="87041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E665204C-10BB-1141-917D-C5090A5489B9}"/>
                </a:ext>
              </a:extLst>
            </p:cNvPr>
            <p:cNvSpPr txBox="1"/>
            <p:nvPr/>
          </p:nvSpPr>
          <p:spPr>
            <a:xfrm rot="2931089">
              <a:off x="10115013" y="2798273"/>
              <a:ext cx="639919" cy="369332"/>
            </a:xfrm>
            <a:prstGeom prst="rect">
              <a:avLst/>
            </a:prstGeom>
            <a:noFill/>
          </p:spPr>
          <p:txBody>
            <a:bodyPr wrap="none" rtlCol="0">
              <a:spAutoFit/>
            </a:bodyPr>
            <a:lstStyle/>
            <a:p>
              <a:r>
                <a:rPr lang="en-US" dirty="0"/>
                <a:t>push</a:t>
              </a:r>
            </a:p>
          </p:txBody>
        </p:sp>
        <p:sp>
          <p:nvSpPr>
            <p:cNvPr id="42" name="TextBox 41">
              <a:extLst>
                <a:ext uri="{FF2B5EF4-FFF2-40B4-BE49-F238E27FC236}">
                  <a16:creationId xmlns:a16="http://schemas.microsoft.com/office/drawing/2014/main" id="{08434B3D-547B-D54E-9883-E3E51AF93439}"/>
                </a:ext>
              </a:extLst>
            </p:cNvPr>
            <p:cNvSpPr txBox="1"/>
            <p:nvPr/>
          </p:nvSpPr>
          <p:spPr>
            <a:xfrm rot="2958246">
              <a:off x="9088950" y="3337395"/>
              <a:ext cx="534121" cy="369332"/>
            </a:xfrm>
            <a:prstGeom prst="rect">
              <a:avLst/>
            </a:prstGeom>
            <a:noFill/>
          </p:spPr>
          <p:txBody>
            <a:bodyPr wrap="none" rtlCol="0">
              <a:spAutoFit/>
            </a:bodyPr>
            <a:lstStyle/>
            <a:p>
              <a:r>
                <a:rPr lang="en-US" dirty="0"/>
                <a:t>pull</a:t>
              </a:r>
            </a:p>
          </p:txBody>
        </p:sp>
        <p:cxnSp>
          <p:nvCxnSpPr>
            <p:cNvPr id="45" name="Curved Connector 44">
              <a:extLst>
                <a:ext uri="{FF2B5EF4-FFF2-40B4-BE49-F238E27FC236}">
                  <a16:creationId xmlns:a16="http://schemas.microsoft.com/office/drawing/2014/main" id="{BC600ADA-AF0F-0E4F-8D47-572381D42D9E}"/>
                </a:ext>
              </a:extLst>
            </p:cNvPr>
            <p:cNvCxnSpPr/>
            <p:nvPr/>
          </p:nvCxnSpPr>
          <p:spPr>
            <a:xfrm rot="5400000" flipH="1" flipV="1">
              <a:off x="5526228" y="4199250"/>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Curved Connector 45">
              <a:extLst>
                <a:ext uri="{FF2B5EF4-FFF2-40B4-BE49-F238E27FC236}">
                  <a16:creationId xmlns:a16="http://schemas.microsoft.com/office/drawing/2014/main" id="{C688952E-C31E-9A49-B4B5-1F56B71FBEDA}"/>
                </a:ext>
              </a:extLst>
            </p:cNvPr>
            <p:cNvCxnSpPr/>
            <p:nvPr/>
          </p:nvCxnSpPr>
          <p:spPr>
            <a:xfrm rot="5400000">
              <a:off x="6233949" y="4424717"/>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DE794AEA-6859-3D43-A550-457270D476E6}"/>
                </a:ext>
              </a:extLst>
            </p:cNvPr>
            <p:cNvSpPr txBox="1"/>
            <p:nvPr/>
          </p:nvSpPr>
          <p:spPr>
            <a:xfrm rot="18837801">
              <a:off x="5147707" y="4161328"/>
              <a:ext cx="900888" cy="369332"/>
            </a:xfrm>
            <a:prstGeom prst="rect">
              <a:avLst/>
            </a:prstGeom>
            <a:noFill/>
          </p:spPr>
          <p:txBody>
            <a:bodyPr wrap="none" rtlCol="0">
              <a:spAutoFit/>
            </a:bodyPr>
            <a:lstStyle/>
            <a:p>
              <a:r>
                <a:rPr lang="en-US" dirty="0"/>
                <a:t>commit</a:t>
              </a:r>
            </a:p>
          </p:txBody>
        </p:sp>
        <p:sp>
          <p:nvSpPr>
            <p:cNvPr id="48" name="TextBox 47">
              <a:extLst>
                <a:ext uri="{FF2B5EF4-FFF2-40B4-BE49-F238E27FC236}">
                  <a16:creationId xmlns:a16="http://schemas.microsoft.com/office/drawing/2014/main" id="{5688F0A0-913B-D540-9809-6D497C359FC8}"/>
                </a:ext>
              </a:extLst>
            </p:cNvPr>
            <p:cNvSpPr txBox="1"/>
            <p:nvPr/>
          </p:nvSpPr>
          <p:spPr>
            <a:xfrm rot="18837801">
              <a:off x="6231409" y="4714650"/>
              <a:ext cx="848502" cy="369332"/>
            </a:xfrm>
            <a:prstGeom prst="rect">
              <a:avLst/>
            </a:prstGeom>
            <a:noFill/>
          </p:spPr>
          <p:txBody>
            <a:bodyPr wrap="none" rtlCol="0">
              <a:spAutoFit/>
            </a:bodyPr>
            <a:lstStyle/>
            <a:p>
              <a:r>
                <a:rPr lang="en-US" dirty="0"/>
                <a:t>update</a:t>
              </a:r>
            </a:p>
          </p:txBody>
        </p:sp>
        <p:cxnSp>
          <p:nvCxnSpPr>
            <p:cNvPr id="49" name="Curved Connector 48">
              <a:extLst>
                <a:ext uri="{FF2B5EF4-FFF2-40B4-BE49-F238E27FC236}">
                  <a16:creationId xmlns:a16="http://schemas.microsoft.com/office/drawing/2014/main" id="{FEB41E03-9ED2-C94D-96F2-A18A8C88AADB}"/>
                </a:ext>
              </a:extLst>
            </p:cNvPr>
            <p:cNvCxnSpPr/>
            <p:nvPr/>
          </p:nvCxnSpPr>
          <p:spPr>
            <a:xfrm rot="5400000" flipH="1" flipV="1">
              <a:off x="8878865" y="4187168"/>
              <a:ext cx="914399" cy="96032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Curved Connector 49">
              <a:extLst>
                <a:ext uri="{FF2B5EF4-FFF2-40B4-BE49-F238E27FC236}">
                  <a16:creationId xmlns:a16="http://schemas.microsoft.com/office/drawing/2014/main" id="{AA394FBC-E149-1043-AB8F-BF53AE7A455B}"/>
                </a:ext>
              </a:extLst>
            </p:cNvPr>
            <p:cNvCxnSpPr/>
            <p:nvPr/>
          </p:nvCxnSpPr>
          <p:spPr>
            <a:xfrm rot="5400000">
              <a:off x="9586586" y="4412635"/>
              <a:ext cx="914399" cy="960330"/>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2BB4B127-CE81-5A4B-AB5F-FB81236DE0E3}"/>
                </a:ext>
              </a:extLst>
            </p:cNvPr>
            <p:cNvSpPr txBox="1"/>
            <p:nvPr/>
          </p:nvSpPr>
          <p:spPr>
            <a:xfrm rot="18837801">
              <a:off x="8500344" y="4149246"/>
              <a:ext cx="900888" cy="369332"/>
            </a:xfrm>
            <a:prstGeom prst="rect">
              <a:avLst/>
            </a:prstGeom>
            <a:noFill/>
          </p:spPr>
          <p:txBody>
            <a:bodyPr wrap="none" rtlCol="0">
              <a:spAutoFit/>
            </a:bodyPr>
            <a:lstStyle/>
            <a:p>
              <a:r>
                <a:rPr lang="en-US" dirty="0"/>
                <a:t>commit</a:t>
              </a:r>
            </a:p>
          </p:txBody>
        </p:sp>
        <p:sp>
          <p:nvSpPr>
            <p:cNvPr id="52" name="TextBox 51">
              <a:extLst>
                <a:ext uri="{FF2B5EF4-FFF2-40B4-BE49-F238E27FC236}">
                  <a16:creationId xmlns:a16="http://schemas.microsoft.com/office/drawing/2014/main" id="{374A8E61-A2ED-8646-9850-C5FF82BE6303}"/>
                </a:ext>
              </a:extLst>
            </p:cNvPr>
            <p:cNvSpPr txBox="1"/>
            <p:nvPr/>
          </p:nvSpPr>
          <p:spPr>
            <a:xfrm rot="18837801">
              <a:off x="9584046" y="4702568"/>
              <a:ext cx="848502" cy="369332"/>
            </a:xfrm>
            <a:prstGeom prst="rect">
              <a:avLst/>
            </a:prstGeom>
            <a:noFill/>
          </p:spPr>
          <p:txBody>
            <a:bodyPr wrap="none" rtlCol="0">
              <a:spAutoFit/>
            </a:bodyPr>
            <a:lstStyle/>
            <a:p>
              <a:r>
                <a:rPr lang="en-US" dirty="0"/>
                <a:t>update</a:t>
              </a:r>
            </a:p>
          </p:txBody>
        </p:sp>
        <p:sp>
          <p:nvSpPr>
            <p:cNvPr id="54" name="Rectangle 53">
              <a:extLst>
                <a:ext uri="{FF2B5EF4-FFF2-40B4-BE49-F238E27FC236}">
                  <a16:creationId xmlns:a16="http://schemas.microsoft.com/office/drawing/2014/main" id="{252B0623-0273-5046-A583-BB9F934C420C}"/>
                </a:ext>
              </a:extLst>
            </p:cNvPr>
            <p:cNvSpPr/>
            <p:nvPr/>
          </p:nvSpPr>
          <p:spPr>
            <a:xfrm>
              <a:off x="8234920" y="1940207"/>
              <a:ext cx="1117422" cy="523220"/>
            </a:xfrm>
            <a:prstGeom prst="rect">
              <a:avLst/>
            </a:prstGeom>
          </p:spPr>
          <p:txBody>
            <a:bodyPr wrap="none">
              <a:spAutoFit/>
            </a:bodyPr>
            <a:lstStyle/>
            <a:p>
              <a:r>
                <a:rPr lang="en-US" sz="2800" dirty="0"/>
                <a:t>Server</a:t>
              </a:r>
            </a:p>
          </p:txBody>
        </p:sp>
        <p:sp>
          <p:nvSpPr>
            <p:cNvPr id="57" name="Rectangle 56">
              <a:extLst>
                <a:ext uri="{FF2B5EF4-FFF2-40B4-BE49-F238E27FC236}">
                  <a16:creationId xmlns:a16="http://schemas.microsoft.com/office/drawing/2014/main" id="{C1A28AB3-69D7-0848-BD4B-377532938929}"/>
                </a:ext>
              </a:extLst>
            </p:cNvPr>
            <p:cNvSpPr/>
            <p:nvPr/>
          </p:nvSpPr>
          <p:spPr>
            <a:xfrm>
              <a:off x="4710921" y="5856464"/>
              <a:ext cx="1645900" cy="400110"/>
            </a:xfrm>
            <a:prstGeom prst="rect">
              <a:avLst/>
            </a:prstGeom>
          </p:spPr>
          <p:txBody>
            <a:bodyPr wrap="none">
              <a:spAutoFit/>
            </a:bodyPr>
            <a:lstStyle/>
            <a:p>
              <a:r>
                <a:rPr lang="en-US" sz="2000" dirty="0"/>
                <a:t>Workstation 1</a:t>
              </a:r>
            </a:p>
          </p:txBody>
        </p:sp>
        <p:sp>
          <p:nvSpPr>
            <p:cNvPr id="58" name="Rectangle 57">
              <a:extLst>
                <a:ext uri="{FF2B5EF4-FFF2-40B4-BE49-F238E27FC236}">
                  <a16:creationId xmlns:a16="http://schemas.microsoft.com/office/drawing/2014/main" id="{65B65300-B299-6940-93AC-2594F18AD930}"/>
                </a:ext>
              </a:extLst>
            </p:cNvPr>
            <p:cNvSpPr/>
            <p:nvPr/>
          </p:nvSpPr>
          <p:spPr>
            <a:xfrm>
              <a:off x="8063118" y="5846385"/>
              <a:ext cx="1645900" cy="400110"/>
            </a:xfrm>
            <a:prstGeom prst="rect">
              <a:avLst/>
            </a:prstGeom>
          </p:spPr>
          <p:txBody>
            <a:bodyPr wrap="none">
              <a:spAutoFit/>
            </a:bodyPr>
            <a:lstStyle/>
            <a:p>
              <a:r>
                <a:rPr lang="en-US" sz="2000" dirty="0"/>
                <a:t>Workstation 1</a:t>
              </a:r>
            </a:p>
          </p:txBody>
        </p:sp>
      </p:grpSp>
    </p:spTree>
    <p:extLst>
      <p:ext uri="{BB962C8B-B14F-4D97-AF65-F5344CB8AC3E}">
        <p14:creationId xmlns:p14="http://schemas.microsoft.com/office/powerpoint/2010/main" val="1794280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DD62F-0B70-1C4C-8254-3D6F1E336DAD}"/>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Python and Anaconda</a:t>
            </a:r>
            <a:endParaRPr lang="en-US" dirty="0"/>
          </a:p>
        </p:txBody>
      </p:sp>
      <p:sp>
        <p:nvSpPr>
          <p:cNvPr id="3" name="Content Placeholder 2">
            <a:extLst>
              <a:ext uri="{FF2B5EF4-FFF2-40B4-BE49-F238E27FC236}">
                <a16:creationId xmlns:a16="http://schemas.microsoft.com/office/drawing/2014/main" id="{5C868F7D-6D30-6746-8723-EDB12DFB4843}"/>
              </a:ext>
            </a:extLst>
          </p:cNvPr>
          <p:cNvSpPr>
            <a:spLocks noGrp="1"/>
          </p:cNvSpPr>
          <p:nvPr>
            <p:ph idx="1"/>
          </p:nvPr>
        </p:nvSpPr>
        <p:spPr/>
        <p:txBody>
          <a:bodyPr>
            <a:normAutofit/>
          </a:bodyPr>
          <a:lstStyle/>
          <a:p>
            <a:r>
              <a:rPr lang="en-US" altLang="en-US" b="1" dirty="0">
                <a:ea typeface="ＭＳ Ｐゴシック" panose="020B0600070205080204" pitchFamily="34" charset="-128"/>
                <a:cs typeface="Geneva" panose="020B0503030404040204" pitchFamily="34" charset="0"/>
              </a:rPr>
              <a:t>Python: </a:t>
            </a:r>
            <a:r>
              <a:rPr lang="en-US" altLang="en-US" dirty="0">
                <a:ea typeface="ＭＳ Ｐゴシック" panose="020B0600070205080204" pitchFamily="34" charset="-128"/>
                <a:cs typeface="Geneva" panose="020B0503030404040204" pitchFamily="34" charset="0"/>
              </a:rPr>
              <a:t>It is Python 3+</a:t>
            </a:r>
          </a:p>
          <a:p>
            <a:r>
              <a:rPr lang="en-US" altLang="en-US" b="1" dirty="0">
                <a:ea typeface="ＭＳ Ｐゴシック" panose="020B0600070205080204" pitchFamily="34" charset="-128"/>
                <a:cs typeface="Geneva" panose="020B0503030404040204" pitchFamily="34" charset="0"/>
              </a:rPr>
              <a:t>Anaconda: </a:t>
            </a:r>
            <a:r>
              <a:rPr lang="en-US" altLang="en-US" dirty="0">
                <a:ea typeface="ＭＳ Ｐゴシック" panose="020B0600070205080204" pitchFamily="34" charset="-128"/>
                <a:cs typeface="Geneva" panose="020B0503030404040204" pitchFamily="34" charset="0"/>
              </a:rPr>
              <a:t>Python distribution </a:t>
            </a:r>
          </a:p>
          <a:p>
            <a:pPr lvl="1"/>
            <a:r>
              <a:rPr lang="en-US" altLang="en-US" dirty="0">
                <a:ea typeface="ＭＳ Ｐゴシック" panose="020B0600070205080204" pitchFamily="34" charset="-128"/>
                <a:cs typeface="Geneva" panose="020B0503030404040204" pitchFamily="34" charset="0"/>
              </a:rPr>
              <a:t>Include many popular packages by default, including </a:t>
            </a:r>
            <a:r>
              <a:rPr lang="en-US" altLang="en-US" dirty="0">
                <a:ea typeface="Geneva" panose="020B0503030404040204" pitchFamily="34" charset="0"/>
                <a:cs typeface="Geneva" panose="020B0503030404040204" pitchFamily="34" charset="0"/>
              </a:rPr>
              <a:t>Jupyter notebook</a:t>
            </a:r>
            <a:endParaRPr lang="en-US" altLang="en-US" dirty="0">
              <a:ea typeface="ＭＳ Ｐゴシック" panose="020B0600070205080204" pitchFamily="34" charset="-128"/>
              <a:cs typeface="Geneva" panose="020B0503030404040204" pitchFamily="34" charset="0"/>
            </a:endParaRPr>
          </a:p>
          <a:p>
            <a:pPr lvl="1"/>
            <a:r>
              <a:rPr lang="en-US" altLang="en-US" dirty="0">
                <a:ea typeface="ＭＳ Ｐゴシック" panose="020B0600070205080204" pitchFamily="34" charset="-128"/>
                <a:cs typeface="Geneva" panose="020B0503030404040204" pitchFamily="34" charset="0"/>
              </a:rPr>
              <a:t>Make installing additional packages easy</a:t>
            </a:r>
          </a:p>
          <a:p>
            <a:r>
              <a:rPr lang="en-US" altLang="en-US" dirty="0">
                <a:ea typeface="ＭＳ Ｐゴシック" panose="020B0600070205080204" pitchFamily="34" charset="-128"/>
                <a:cs typeface="Geneva" panose="020B0503030404040204" pitchFamily="34" charset="0"/>
              </a:rPr>
              <a:t>Your task:</a:t>
            </a:r>
            <a:endParaRPr lang="en-US" altLang="en-US" dirty="0">
              <a:ea typeface="Geneva" panose="020B0503030404040204" pitchFamily="34" charset="0"/>
              <a:cs typeface="Geneva" panose="020B0503030404040204" pitchFamily="34" charset="0"/>
            </a:endParaRPr>
          </a:p>
          <a:p>
            <a:pPr lvl="1"/>
            <a:r>
              <a:rPr lang="en-US" altLang="en-US" dirty="0">
                <a:ea typeface="Geneva" panose="020B0503030404040204" pitchFamily="34" charset="0"/>
                <a:cs typeface="Geneva" panose="020B0503030404040204" pitchFamily="34" charset="0"/>
              </a:rPr>
              <a:t>Install Anaconda and launch the </a:t>
            </a:r>
            <a:r>
              <a:rPr lang="en-US" altLang="en-US" dirty="0" err="1">
                <a:ea typeface="Geneva" panose="020B0503030404040204" pitchFamily="34" charset="0"/>
                <a:cs typeface="Geneva" panose="020B0503030404040204" pitchFamily="34" charset="0"/>
              </a:rPr>
              <a:t>Jupyter</a:t>
            </a:r>
            <a:r>
              <a:rPr lang="en-US" altLang="en-US" dirty="0">
                <a:ea typeface="Geneva" panose="020B0503030404040204" pitchFamily="34" charset="0"/>
                <a:cs typeface="Geneva" panose="020B0503030404040204" pitchFamily="34" charset="0"/>
              </a:rPr>
              <a:t> notebook</a:t>
            </a:r>
            <a:endParaRPr lang="en-US" dirty="0"/>
          </a:p>
        </p:txBody>
      </p:sp>
      <p:sp>
        <p:nvSpPr>
          <p:cNvPr id="4" name="Slide Number Placeholder 3">
            <a:extLst>
              <a:ext uri="{FF2B5EF4-FFF2-40B4-BE49-F238E27FC236}">
                <a16:creationId xmlns:a16="http://schemas.microsoft.com/office/drawing/2014/main" id="{57DE65F7-C13D-4948-90CB-C0279B45FBE3}"/>
              </a:ext>
            </a:extLst>
          </p:cNvPr>
          <p:cNvSpPr>
            <a:spLocks noGrp="1"/>
          </p:cNvSpPr>
          <p:nvPr>
            <p:ph type="sldNum" sz="quarter" idx="12"/>
          </p:nvPr>
        </p:nvSpPr>
        <p:spPr/>
        <p:txBody>
          <a:bodyPr/>
          <a:lstStyle/>
          <a:p>
            <a:fld id="{051C7006-7120-F341-A188-F97DDD913081}" type="slidenum">
              <a:rPr lang="en-US" smtClean="0"/>
              <a:pPr/>
              <a:t>70</a:t>
            </a:fld>
            <a:endParaRPr lang="en-US" dirty="0"/>
          </a:p>
        </p:txBody>
      </p:sp>
    </p:spTree>
    <p:extLst>
      <p:ext uri="{BB962C8B-B14F-4D97-AF65-F5344CB8AC3E}">
        <p14:creationId xmlns:p14="http://schemas.microsoft.com/office/powerpoint/2010/main" val="2142889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C915C-9B70-9647-86BD-A896071A58BE}"/>
              </a:ext>
            </a:extLst>
          </p:cNvPr>
          <p:cNvSpPr>
            <a:spLocks noGrp="1"/>
          </p:cNvSpPr>
          <p:nvPr>
            <p:ph type="title"/>
          </p:nvPr>
        </p:nvSpPr>
        <p:spPr/>
        <p:txBody>
          <a:bodyPr/>
          <a:lstStyle/>
          <a:p>
            <a:r>
              <a:rPr lang="en-US" dirty="0"/>
              <a:t>Install Anaconda</a:t>
            </a:r>
          </a:p>
        </p:txBody>
      </p:sp>
      <p:sp>
        <p:nvSpPr>
          <p:cNvPr id="3" name="Content Placeholder 2">
            <a:extLst>
              <a:ext uri="{FF2B5EF4-FFF2-40B4-BE49-F238E27FC236}">
                <a16:creationId xmlns:a16="http://schemas.microsoft.com/office/drawing/2014/main" id="{BF05A18A-1DAE-5048-87D6-4ADC66224937}"/>
              </a:ext>
            </a:extLst>
          </p:cNvPr>
          <p:cNvSpPr>
            <a:spLocks noGrp="1"/>
          </p:cNvSpPr>
          <p:nvPr>
            <p:ph idx="1"/>
          </p:nvPr>
        </p:nvSpPr>
        <p:spPr/>
        <p:txBody>
          <a:bodyPr>
            <a:normAutofit lnSpcReduction="10000"/>
          </a:bodyPr>
          <a:lstStyle/>
          <a:p>
            <a:r>
              <a:rPr lang="en-US" dirty="0"/>
              <a:t>To install Anaconda (Distribution, not Enterprise or Cloud), follow the installation instructions for your operating system: </a:t>
            </a:r>
          </a:p>
          <a:p>
            <a:r>
              <a:rPr lang="en-US" dirty="0"/>
              <a:t>Windows</a:t>
            </a:r>
          </a:p>
          <a:p>
            <a:pPr marL="0" indent="0">
              <a:buNone/>
            </a:pPr>
            <a:r>
              <a:rPr lang="en-US" dirty="0"/>
              <a:t>	https://</a:t>
            </a:r>
            <a:r>
              <a:rPr lang="en-US" dirty="0" err="1"/>
              <a:t>docs.anaconda.com</a:t>
            </a:r>
            <a:r>
              <a:rPr lang="en-US" dirty="0"/>
              <a:t>/anaconda/install/windows/</a:t>
            </a:r>
          </a:p>
          <a:p>
            <a:r>
              <a:rPr lang="en-US" dirty="0"/>
              <a:t>Mac </a:t>
            </a:r>
          </a:p>
          <a:p>
            <a:pPr marL="0" indent="0">
              <a:buNone/>
            </a:pPr>
            <a:r>
              <a:rPr lang="en-US" dirty="0"/>
              <a:t>	https://docs.anaconda.com/anaconda/install/mac-os/</a:t>
            </a:r>
          </a:p>
          <a:p>
            <a:r>
              <a:rPr lang="en-US" dirty="0"/>
              <a:t>Linux </a:t>
            </a:r>
          </a:p>
          <a:p>
            <a:pPr marL="0" indent="0">
              <a:buNone/>
            </a:pPr>
            <a:r>
              <a:rPr lang="en-US" dirty="0"/>
              <a:t>	https://</a:t>
            </a:r>
            <a:r>
              <a:rPr lang="en-US" dirty="0" err="1"/>
              <a:t>docs.anaconda.com</a:t>
            </a:r>
            <a:r>
              <a:rPr lang="en-US" dirty="0"/>
              <a:t>/anaconda/install/</a:t>
            </a:r>
            <a:r>
              <a:rPr lang="en-US" dirty="0" err="1"/>
              <a:t>linux</a:t>
            </a:r>
            <a:r>
              <a:rPr lang="en-US" dirty="0"/>
              <a:t>/</a:t>
            </a:r>
          </a:p>
          <a:p>
            <a:endParaRPr lang="en-US" dirty="0"/>
          </a:p>
        </p:txBody>
      </p:sp>
      <p:sp>
        <p:nvSpPr>
          <p:cNvPr id="4" name="Slide Number Placeholder 3">
            <a:extLst>
              <a:ext uri="{FF2B5EF4-FFF2-40B4-BE49-F238E27FC236}">
                <a16:creationId xmlns:a16="http://schemas.microsoft.com/office/drawing/2014/main" id="{5B8556A3-1E14-3B4F-8F19-34468731C394}"/>
              </a:ext>
            </a:extLst>
          </p:cNvPr>
          <p:cNvSpPr>
            <a:spLocks noGrp="1"/>
          </p:cNvSpPr>
          <p:nvPr>
            <p:ph type="sldNum" sz="quarter" idx="12"/>
          </p:nvPr>
        </p:nvSpPr>
        <p:spPr/>
        <p:txBody>
          <a:bodyPr/>
          <a:lstStyle/>
          <a:p>
            <a:fld id="{051C7006-7120-F341-A188-F97DDD913081}" type="slidenum">
              <a:rPr lang="en-US" smtClean="0"/>
              <a:pPr/>
              <a:t>71</a:t>
            </a:fld>
            <a:endParaRPr lang="en-US" dirty="0"/>
          </a:p>
        </p:txBody>
      </p:sp>
    </p:spTree>
    <p:extLst>
      <p:ext uri="{BB962C8B-B14F-4D97-AF65-F5344CB8AC3E}">
        <p14:creationId xmlns:p14="http://schemas.microsoft.com/office/powerpoint/2010/main" val="1823301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9344-A41C-0044-B629-B829C257A8EA}"/>
              </a:ext>
            </a:extLst>
          </p:cNvPr>
          <p:cNvSpPr>
            <a:spLocks noGrp="1"/>
          </p:cNvSpPr>
          <p:nvPr>
            <p:ph type="title"/>
          </p:nvPr>
        </p:nvSpPr>
        <p:spPr>
          <a:xfrm>
            <a:off x="609600" y="274637"/>
            <a:ext cx="10972800" cy="1542587"/>
          </a:xfrm>
        </p:spPr>
        <p:txBody>
          <a:bodyPr>
            <a:normAutofit/>
          </a:bodyPr>
          <a:lstStyle/>
          <a:p>
            <a:r>
              <a:rPr lang="en-US" dirty="0"/>
              <a:t>Anaconda </a:t>
            </a:r>
            <a:br>
              <a:rPr lang="en-US" dirty="0"/>
            </a:br>
            <a:r>
              <a:rPr lang="en-US" dirty="0"/>
              <a:t>Navigator</a:t>
            </a:r>
          </a:p>
        </p:txBody>
      </p:sp>
      <p:sp>
        <p:nvSpPr>
          <p:cNvPr id="4" name="Slide Number Placeholder 3">
            <a:extLst>
              <a:ext uri="{FF2B5EF4-FFF2-40B4-BE49-F238E27FC236}">
                <a16:creationId xmlns:a16="http://schemas.microsoft.com/office/drawing/2014/main" id="{84A83F03-0861-E748-8A5A-8C0334E8F2AB}"/>
              </a:ext>
            </a:extLst>
          </p:cNvPr>
          <p:cNvSpPr>
            <a:spLocks noGrp="1"/>
          </p:cNvSpPr>
          <p:nvPr>
            <p:ph type="sldNum" sz="quarter" idx="12"/>
          </p:nvPr>
        </p:nvSpPr>
        <p:spPr/>
        <p:txBody>
          <a:bodyPr/>
          <a:lstStyle/>
          <a:p>
            <a:fld id="{051C7006-7120-F341-A188-F97DDD913081}" type="slidenum">
              <a:rPr lang="en-US" smtClean="0"/>
              <a:pPr/>
              <a:t>72</a:t>
            </a:fld>
            <a:endParaRPr lang="en-US" dirty="0"/>
          </a:p>
        </p:txBody>
      </p:sp>
      <p:pic>
        <p:nvPicPr>
          <p:cNvPr id="7" name="Picture 6">
            <a:extLst>
              <a:ext uri="{FF2B5EF4-FFF2-40B4-BE49-F238E27FC236}">
                <a16:creationId xmlns:a16="http://schemas.microsoft.com/office/drawing/2014/main" id="{F43E2EB5-460B-7C40-9CC9-847184A347E4}"/>
              </a:ext>
            </a:extLst>
          </p:cNvPr>
          <p:cNvPicPr>
            <a:picLocks noChangeAspect="1"/>
          </p:cNvPicPr>
          <p:nvPr/>
        </p:nvPicPr>
        <p:blipFill>
          <a:blip r:embed="rId2"/>
          <a:stretch>
            <a:fillRect/>
          </a:stretch>
        </p:blipFill>
        <p:spPr>
          <a:xfrm>
            <a:off x="3303551" y="274637"/>
            <a:ext cx="7646099" cy="5910315"/>
          </a:xfrm>
          <a:prstGeom prst="rect">
            <a:avLst/>
          </a:prstGeom>
        </p:spPr>
      </p:pic>
    </p:spTree>
    <p:extLst>
      <p:ext uri="{BB962C8B-B14F-4D97-AF65-F5344CB8AC3E}">
        <p14:creationId xmlns:p14="http://schemas.microsoft.com/office/powerpoint/2010/main" val="1664598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9344-A41C-0044-B629-B829C257A8EA}"/>
              </a:ext>
            </a:extLst>
          </p:cNvPr>
          <p:cNvSpPr>
            <a:spLocks noGrp="1"/>
          </p:cNvSpPr>
          <p:nvPr>
            <p:ph type="title"/>
          </p:nvPr>
        </p:nvSpPr>
        <p:spPr>
          <a:xfrm>
            <a:off x="609600" y="274637"/>
            <a:ext cx="10972800" cy="1542587"/>
          </a:xfrm>
        </p:spPr>
        <p:txBody>
          <a:bodyPr>
            <a:normAutofit/>
          </a:bodyPr>
          <a:lstStyle/>
          <a:p>
            <a:r>
              <a:rPr lang="en-US" dirty="0"/>
              <a:t>Anaconda </a:t>
            </a:r>
            <a:br>
              <a:rPr lang="en-US" dirty="0"/>
            </a:br>
            <a:r>
              <a:rPr lang="en-US" dirty="0"/>
              <a:t>Navigator</a:t>
            </a:r>
          </a:p>
        </p:txBody>
      </p:sp>
      <p:sp>
        <p:nvSpPr>
          <p:cNvPr id="4" name="Slide Number Placeholder 3">
            <a:extLst>
              <a:ext uri="{FF2B5EF4-FFF2-40B4-BE49-F238E27FC236}">
                <a16:creationId xmlns:a16="http://schemas.microsoft.com/office/drawing/2014/main" id="{84A83F03-0861-E748-8A5A-8C0334E8F2AB}"/>
              </a:ext>
            </a:extLst>
          </p:cNvPr>
          <p:cNvSpPr>
            <a:spLocks noGrp="1"/>
          </p:cNvSpPr>
          <p:nvPr>
            <p:ph type="sldNum" sz="quarter" idx="12"/>
          </p:nvPr>
        </p:nvSpPr>
        <p:spPr/>
        <p:txBody>
          <a:bodyPr/>
          <a:lstStyle/>
          <a:p>
            <a:fld id="{051C7006-7120-F341-A188-F97DDD913081}" type="slidenum">
              <a:rPr lang="en-US" smtClean="0"/>
              <a:pPr/>
              <a:t>73</a:t>
            </a:fld>
            <a:endParaRPr lang="en-US" dirty="0"/>
          </a:p>
        </p:txBody>
      </p:sp>
      <p:pic>
        <p:nvPicPr>
          <p:cNvPr id="7" name="Picture 6">
            <a:extLst>
              <a:ext uri="{FF2B5EF4-FFF2-40B4-BE49-F238E27FC236}">
                <a16:creationId xmlns:a16="http://schemas.microsoft.com/office/drawing/2014/main" id="{F43E2EB5-460B-7C40-9CC9-847184A347E4}"/>
              </a:ext>
            </a:extLst>
          </p:cNvPr>
          <p:cNvPicPr>
            <a:picLocks noChangeAspect="1"/>
          </p:cNvPicPr>
          <p:nvPr/>
        </p:nvPicPr>
        <p:blipFill>
          <a:blip r:embed="rId2"/>
          <a:stretch>
            <a:fillRect/>
          </a:stretch>
        </p:blipFill>
        <p:spPr>
          <a:xfrm>
            <a:off x="3303551" y="274637"/>
            <a:ext cx="7646099" cy="5910315"/>
          </a:xfrm>
          <a:prstGeom prst="rect">
            <a:avLst/>
          </a:prstGeom>
        </p:spPr>
      </p:pic>
      <p:sp>
        <p:nvSpPr>
          <p:cNvPr id="3" name="Rectangle 2">
            <a:extLst>
              <a:ext uri="{FF2B5EF4-FFF2-40B4-BE49-F238E27FC236}">
                <a16:creationId xmlns:a16="http://schemas.microsoft.com/office/drawing/2014/main" id="{6864D119-D17B-1041-ADE4-05F666C566BC}"/>
              </a:ext>
            </a:extLst>
          </p:cNvPr>
          <p:cNvSpPr/>
          <p:nvPr/>
        </p:nvSpPr>
        <p:spPr>
          <a:xfrm>
            <a:off x="8565266" y="914400"/>
            <a:ext cx="1805650" cy="1990846"/>
          </a:xfrm>
          <a:prstGeom prst="rect">
            <a:avLst/>
          </a:prstGeom>
          <a:noFill/>
          <a:ln w="76200">
            <a:solidFill>
              <a:srgbClr val="0B32F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059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222B-41D3-1D4B-B601-DBB61B19BE9C}"/>
              </a:ext>
            </a:extLst>
          </p:cNvPr>
          <p:cNvSpPr>
            <a:spLocks noGrp="1"/>
          </p:cNvSpPr>
          <p:nvPr>
            <p:ph type="title"/>
          </p:nvPr>
        </p:nvSpPr>
        <p:spPr/>
        <p:txBody>
          <a:bodyPr/>
          <a:lstStyle/>
          <a:p>
            <a:r>
              <a:rPr lang="en-US" altLang="en-US" dirty="0" err="1">
                <a:ea typeface="ＭＳ Ｐゴシック" panose="020B0600070205080204" pitchFamily="34" charset="-128"/>
                <a:cs typeface="Geneva" panose="020B0503030404040204" pitchFamily="34" charset="0"/>
              </a:rPr>
              <a:t>Jupyter</a:t>
            </a:r>
            <a:r>
              <a:rPr lang="en-US" altLang="en-US" dirty="0">
                <a:ea typeface="ＭＳ Ｐゴシック" panose="020B0600070205080204" pitchFamily="34" charset="-128"/>
                <a:cs typeface="Geneva" panose="020B0503030404040204" pitchFamily="34" charset="0"/>
              </a:rPr>
              <a:t> Notebook</a:t>
            </a:r>
            <a:endParaRPr lang="en-US" dirty="0"/>
          </a:p>
        </p:txBody>
      </p:sp>
      <p:sp>
        <p:nvSpPr>
          <p:cNvPr id="3" name="Content Placeholder 2">
            <a:extLst>
              <a:ext uri="{FF2B5EF4-FFF2-40B4-BE49-F238E27FC236}">
                <a16:creationId xmlns:a16="http://schemas.microsoft.com/office/drawing/2014/main" id="{2CC04D22-A85B-5546-8E0B-104F32466FF1}"/>
              </a:ext>
            </a:extLst>
          </p:cNvPr>
          <p:cNvSpPr>
            <a:spLocks noGrp="1"/>
          </p:cNvSpPr>
          <p:nvPr>
            <p:ph idx="1"/>
          </p:nvPr>
        </p:nvSpPr>
        <p:spPr/>
        <p:txBody>
          <a:bodyPr/>
          <a:lstStyle/>
          <a:p>
            <a:r>
              <a:rPr lang="en-US" altLang="en-US" b="1" dirty="0" err="1">
                <a:ea typeface="ＭＳ Ｐゴシック" panose="020B0600070205080204" pitchFamily="34" charset="-128"/>
                <a:cs typeface="Geneva" panose="020B0503030404040204" pitchFamily="34" charset="0"/>
              </a:rPr>
              <a:t>Jupyter</a:t>
            </a:r>
            <a:r>
              <a:rPr lang="en-US" altLang="en-US" b="1" dirty="0">
                <a:ea typeface="ＭＳ Ｐゴシック" panose="020B0600070205080204" pitchFamily="34" charset="-128"/>
                <a:cs typeface="Geneva" panose="020B0503030404040204" pitchFamily="34" charset="0"/>
              </a:rPr>
              <a:t> notebook: </a:t>
            </a:r>
            <a:r>
              <a:rPr lang="en-US" altLang="en-US" dirty="0">
                <a:ea typeface="ＭＳ Ｐゴシック" panose="020B0600070205080204" pitchFamily="34" charset="-128"/>
                <a:cs typeface="Geneva" panose="020B0503030404040204" pitchFamily="34" charset="0"/>
              </a:rPr>
              <a:t>Our notebook for data analytics </a:t>
            </a:r>
            <a:endParaRPr lang="en-US" altLang="en-US" dirty="0">
              <a:ea typeface="Geneva" panose="020B0503030404040204" pitchFamily="34" charset="0"/>
              <a:cs typeface="Geneva" panose="020B0503030404040204" pitchFamily="34" charset="0"/>
            </a:endParaRPr>
          </a:p>
          <a:p>
            <a:r>
              <a:rPr lang="en-US" altLang="en-US" dirty="0">
                <a:ea typeface="ＭＳ Ｐゴシック" panose="020B0600070205080204" pitchFamily="34" charset="-128"/>
                <a:cs typeface="Geneva" panose="020B0503030404040204" pitchFamily="34" charset="0"/>
              </a:rPr>
              <a:t>Programming in a browser</a:t>
            </a:r>
          </a:p>
          <a:p>
            <a:pPr lvl="1"/>
            <a:r>
              <a:rPr lang="en-US" altLang="en-US" dirty="0">
                <a:ea typeface="Geneva" panose="020B0503030404040204" pitchFamily="34" charset="0"/>
                <a:cs typeface="Geneva" panose="020B0503030404040204" pitchFamily="34" charset="0"/>
              </a:rPr>
              <a:t>Create code in a cell – code in edit mode </a:t>
            </a:r>
          </a:p>
          <a:p>
            <a:pPr lvl="1"/>
            <a:r>
              <a:rPr lang="en-US" altLang="en-US" dirty="0">
                <a:ea typeface="Geneva" panose="020B0503030404040204" pitchFamily="34" charset="0"/>
                <a:cs typeface="Geneva" panose="020B0503030404040204" pitchFamily="34" charset="0"/>
              </a:rPr>
              <a:t>Run code in a cell – code in command mode</a:t>
            </a:r>
          </a:p>
          <a:p>
            <a:pPr lvl="1"/>
            <a:r>
              <a:rPr lang="en-US" altLang="en-US" dirty="0">
                <a:ea typeface="Geneva" panose="020B0503030404040204" pitchFamily="34" charset="0"/>
                <a:cs typeface="Geneva" panose="020B0503030404040204" pitchFamily="34" charset="0"/>
              </a:rPr>
              <a:t>Write text before and after code cells – markdown </a:t>
            </a:r>
          </a:p>
          <a:p>
            <a:r>
              <a:rPr lang="en-US" altLang="en-US" dirty="0">
                <a:ea typeface="ＭＳ Ｐゴシック" panose="020B0600070205080204" pitchFamily="34" charset="-128"/>
                <a:cs typeface="Geneva" panose="020B0503030404040204" pitchFamily="34" charset="0"/>
              </a:rPr>
              <a:t>Your task:</a:t>
            </a:r>
          </a:p>
          <a:p>
            <a:pPr lvl="1"/>
            <a:r>
              <a:rPr lang="en-US" altLang="en-US" dirty="0">
                <a:ea typeface="Geneva" panose="020B0503030404040204" pitchFamily="34" charset="0"/>
                <a:cs typeface="Geneva" panose="020B0503030404040204" pitchFamily="34" charset="0"/>
              </a:rPr>
              <a:t>Launch Jupyter from Anaconda GUI (or command line)</a:t>
            </a:r>
            <a:endParaRPr lang="en-US" altLang="en-US" dirty="0">
              <a:ea typeface="ＭＳ Ｐゴシック" panose="020B0600070205080204" pitchFamily="34" charset="-128"/>
              <a:cs typeface="Geneva" panose="020B0503030404040204" pitchFamily="34" charset="0"/>
            </a:endParaRPr>
          </a:p>
          <a:p>
            <a:pPr lvl="1"/>
            <a:endParaRPr lang="en-US" altLang="en-US" dirty="0">
              <a:ea typeface="Geneva" panose="020B0503030404040204" pitchFamily="34" charset="0"/>
              <a:cs typeface="Geneva" panose="020B0503030404040204" pitchFamily="34" charset="0"/>
            </a:endParaRPr>
          </a:p>
          <a:p>
            <a:endParaRPr lang="en-US" dirty="0"/>
          </a:p>
        </p:txBody>
      </p:sp>
      <p:sp>
        <p:nvSpPr>
          <p:cNvPr id="4" name="Slide Number Placeholder 3">
            <a:extLst>
              <a:ext uri="{FF2B5EF4-FFF2-40B4-BE49-F238E27FC236}">
                <a16:creationId xmlns:a16="http://schemas.microsoft.com/office/drawing/2014/main" id="{62F70BC1-D7DA-014B-8EA8-E1FC3A6B5A92}"/>
              </a:ext>
            </a:extLst>
          </p:cNvPr>
          <p:cNvSpPr>
            <a:spLocks noGrp="1"/>
          </p:cNvSpPr>
          <p:nvPr>
            <p:ph type="sldNum" sz="quarter" idx="12"/>
          </p:nvPr>
        </p:nvSpPr>
        <p:spPr/>
        <p:txBody>
          <a:bodyPr/>
          <a:lstStyle/>
          <a:p>
            <a:fld id="{051C7006-7120-F341-A188-F97DDD913081}" type="slidenum">
              <a:rPr lang="en-US" smtClean="0"/>
              <a:pPr/>
              <a:t>74</a:t>
            </a:fld>
            <a:endParaRPr lang="en-US" dirty="0"/>
          </a:p>
        </p:txBody>
      </p:sp>
    </p:spTree>
    <p:extLst>
      <p:ext uri="{BB962C8B-B14F-4D97-AF65-F5344CB8AC3E}">
        <p14:creationId xmlns:p14="http://schemas.microsoft.com/office/powerpoint/2010/main" val="1546054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B43F-3586-4C42-9B75-F06B8778259B}"/>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Open your directory</a:t>
            </a:r>
            <a:endParaRPr lang="en-US" dirty="0"/>
          </a:p>
        </p:txBody>
      </p:sp>
      <p:sp>
        <p:nvSpPr>
          <p:cNvPr id="4" name="Slide Number Placeholder 3">
            <a:extLst>
              <a:ext uri="{FF2B5EF4-FFF2-40B4-BE49-F238E27FC236}">
                <a16:creationId xmlns:a16="http://schemas.microsoft.com/office/drawing/2014/main" id="{677CA6C9-9EF6-A343-8E50-D34C5F361DEC}"/>
              </a:ext>
            </a:extLst>
          </p:cNvPr>
          <p:cNvSpPr>
            <a:spLocks noGrp="1"/>
          </p:cNvSpPr>
          <p:nvPr>
            <p:ph type="sldNum" sz="quarter" idx="12"/>
          </p:nvPr>
        </p:nvSpPr>
        <p:spPr/>
        <p:txBody>
          <a:bodyPr/>
          <a:lstStyle/>
          <a:p>
            <a:fld id="{051C7006-7120-F341-A188-F97DDD913081}" type="slidenum">
              <a:rPr lang="en-US" smtClean="0"/>
              <a:pPr/>
              <a:t>75</a:t>
            </a:fld>
            <a:endParaRPr lang="en-US" dirty="0"/>
          </a:p>
        </p:txBody>
      </p:sp>
      <p:pic>
        <p:nvPicPr>
          <p:cNvPr id="8" name="Picture 7">
            <a:extLst>
              <a:ext uri="{FF2B5EF4-FFF2-40B4-BE49-F238E27FC236}">
                <a16:creationId xmlns:a16="http://schemas.microsoft.com/office/drawing/2014/main" id="{DFB519BD-0485-B14F-8A4F-58E87B2495AF}"/>
              </a:ext>
            </a:extLst>
          </p:cNvPr>
          <p:cNvPicPr>
            <a:picLocks noChangeAspect="1"/>
          </p:cNvPicPr>
          <p:nvPr/>
        </p:nvPicPr>
        <p:blipFill>
          <a:blip r:embed="rId2"/>
          <a:stretch>
            <a:fillRect/>
          </a:stretch>
        </p:blipFill>
        <p:spPr>
          <a:xfrm>
            <a:off x="0" y="1419595"/>
            <a:ext cx="12192000" cy="4018809"/>
          </a:xfrm>
          <a:prstGeom prst="rect">
            <a:avLst/>
          </a:prstGeom>
        </p:spPr>
      </p:pic>
    </p:spTree>
    <p:extLst>
      <p:ext uri="{BB962C8B-B14F-4D97-AF65-F5344CB8AC3E}">
        <p14:creationId xmlns:p14="http://schemas.microsoft.com/office/powerpoint/2010/main" val="1235228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B43F-3586-4C42-9B75-F06B8778259B}"/>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Open your assignment directory</a:t>
            </a:r>
            <a:endParaRPr lang="en-US" dirty="0"/>
          </a:p>
        </p:txBody>
      </p:sp>
      <p:sp>
        <p:nvSpPr>
          <p:cNvPr id="4" name="Slide Number Placeholder 3">
            <a:extLst>
              <a:ext uri="{FF2B5EF4-FFF2-40B4-BE49-F238E27FC236}">
                <a16:creationId xmlns:a16="http://schemas.microsoft.com/office/drawing/2014/main" id="{677CA6C9-9EF6-A343-8E50-D34C5F361DEC}"/>
              </a:ext>
            </a:extLst>
          </p:cNvPr>
          <p:cNvSpPr>
            <a:spLocks noGrp="1"/>
          </p:cNvSpPr>
          <p:nvPr>
            <p:ph type="sldNum" sz="quarter" idx="12"/>
          </p:nvPr>
        </p:nvSpPr>
        <p:spPr/>
        <p:txBody>
          <a:bodyPr/>
          <a:lstStyle/>
          <a:p>
            <a:fld id="{051C7006-7120-F341-A188-F97DDD913081}" type="slidenum">
              <a:rPr lang="en-US" smtClean="0"/>
              <a:pPr/>
              <a:t>76</a:t>
            </a:fld>
            <a:endParaRPr lang="en-US" dirty="0"/>
          </a:p>
        </p:txBody>
      </p:sp>
      <p:pic>
        <p:nvPicPr>
          <p:cNvPr id="8" name="Content Placeholder 7">
            <a:extLst>
              <a:ext uri="{FF2B5EF4-FFF2-40B4-BE49-F238E27FC236}">
                <a16:creationId xmlns:a16="http://schemas.microsoft.com/office/drawing/2014/main" id="{0B631CA9-E9DE-5947-B457-49B740D2F275}"/>
              </a:ext>
            </a:extLst>
          </p:cNvPr>
          <p:cNvPicPr>
            <a:picLocks noGrp="1" noChangeAspect="1"/>
          </p:cNvPicPr>
          <p:nvPr>
            <p:ph idx="1"/>
          </p:nvPr>
        </p:nvPicPr>
        <p:blipFill>
          <a:blip r:embed="rId2"/>
          <a:stretch>
            <a:fillRect/>
          </a:stretch>
        </p:blipFill>
        <p:spPr>
          <a:xfrm>
            <a:off x="609600" y="1616958"/>
            <a:ext cx="10972800" cy="4492446"/>
          </a:xfrm>
          <a:prstGeom prst="rect">
            <a:avLst/>
          </a:prstGeom>
        </p:spPr>
      </p:pic>
    </p:spTree>
    <p:extLst>
      <p:ext uri="{BB962C8B-B14F-4D97-AF65-F5344CB8AC3E}">
        <p14:creationId xmlns:p14="http://schemas.microsoft.com/office/powerpoint/2010/main" val="985200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3CD1-8DA4-2E44-A345-5DFAF74F4F02}"/>
              </a:ext>
            </a:extLst>
          </p:cNvPr>
          <p:cNvSpPr>
            <a:spLocks noGrp="1"/>
          </p:cNvSpPr>
          <p:nvPr>
            <p:ph type="title"/>
          </p:nvPr>
        </p:nvSpPr>
        <p:spPr/>
        <p:txBody>
          <a:bodyPr>
            <a:normAutofit/>
          </a:bodyPr>
          <a:lstStyle/>
          <a:p>
            <a:r>
              <a:rPr lang="en-US" altLang="en-US" dirty="0">
                <a:ea typeface="ＭＳ Ｐゴシック" panose="020B0600070205080204" pitchFamily="34" charset="-128"/>
                <a:cs typeface="Geneva" panose="020B0503030404040204" pitchFamily="34" charset="0"/>
              </a:rPr>
              <a:t>Create your own notebook</a:t>
            </a:r>
            <a:endParaRPr lang="en-US" dirty="0"/>
          </a:p>
        </p:txBody>
      </p:sp>
      <p:sp>
        <p:nvSpPr>
          <p:cNvPr id="4" name="Slide Number Placeholder 3">
            <a:extLst>
              <a:ext uri="{FF2B5EF4-FFF2-40B4-BE49-F238E27FC236}">
                <a16:creationId xmlns:a16="http://schemas.microsoft.com/office/drawing/2014/main" id="{9B82CC80-9466-3A48-937D-6D81048F785C}"/>
              </a:ext>
            </a:extLst>
          </p:cNvPr>
          <p:cNvSpPr>
            <a:spLocks noGrp="1"/>
          </p:cNvSpPr>
          <p:nvPr>
            <p:ph type="sldNum" sz="quarter" idx="12"/>
          </p:nvPr>
        </p:nvSpPr>
        <p:spPr/>
        <p:txBody>
          <a:bodyPr/>
          <a:lstStyle/>
          <a:p>
            <a:fld id="{051C7006-7120-F341-A188-F97DDD913081}" type="slidenum">
              <a:rPr lang="en-US" smtClean="0"/>
              <a:pPr/>
              <a:t>77</a:t>
            </a:fld>
            <a:endParaRPr lang="en-US" dirty="0"/>
          </a:p>
        </p:txBody>
      </p:sp>
      <p:pic>
        <p:nvPicPr>
          <p:cNvPr id="9" name="Content Placeholder 8">
            <a:extLst>
              <a:ext uri="{FF2B5EF4-FFF2-40B4-BE49-F238E27FC236}">
                <a16:creationId xmlns:a16="http://schemas.microsoft.com/office/drawing/2014/main" id="{D076C976-584B-154D-9168-8AE883BBAB44}"/>
              </a:ext>
            </a:extLst>
          </p:cNvPr>
          <p:cNvPicPr>
            <a:picLocks noGrp="1" noChangeAspect="1"/>
          </p:cNvPicPr>
          <p:nvPr>
            <p:ph idx="1"/>
          </p:nvPr>
        </p:nvPicPr>
        <p:blipFill>
          <a:blip r:embed="rId2"/>
          <a:stretch>
            <a:fillRect/>
          </a:stretch>
        </p:blipFill>
        <p:spPr>
          <a:xfrm>
            <a:off x="609600" y="1615399"/>
            <a:ext cx="10972800" cy="4495564"/>
          </a:xfrm>
          <a:prstGeom prst="rect">
            <a:avLst/>
          </a:prstGeom>
        </p:spPr>
      </p:pic>
    </p:spTree>
    <p:extLst>
      <p:ext uri="{BB962C8B-B14F-4D97-AF65-F5344CB8AC3E}">
        <p14:creationId xmlns:p14="http://schemas.microsoft.com/office/powerpoint/2010/main" val="32549601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3CD1-8DA4-2E44-A345-5DFAF74F4F02}"/>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Create your own notebook</a:t>
            </a:r>
            <a:endParaRPr lang="en-US" dirty="0"/>
          </a:p>
        </p:txBody>
      </p:sp>
      <p:sp>
        <p:nvSpPr>
          <p:cNvPr id="4" name="Slide Number Placeholder 3">
            <a:extLst>
              <a:ext uri="{FF2B5EF4-FFF2-40B4-BE49-F238E27FC236}">
                <a16:creationId xmlns:a16="http://schemas.microsoft.com/office/drawing/2014/main" id="{9B82CC80-9466-3A48-937D-6D81048F785C}"/>
              </a:ext>
            </a:extLst>
          </p:cNvPr>
          <p:cNvSpPr>
            <a:spLocks noGrp="1"/>
          </p:cNvSpPr>
          <p:nvPr>
            <p:ph type="sldNum" sz="quarter" idx="12"/>
          </p:nvPr>
        </p:nvSpPr>
        <p:spPr/>
        <p:txBody>
          <a:bodyPr/>
          <a:lstStyle/>
          <a:p>
            <a:fld id="{051C7006-7120-F341-A188-F97DDD913081}" type="slidenum">
              <a:rPr lang="en-US" smtClean="0"/>
              <a:pPr/>
              <a:t>78</a:t>
            </a:fld>
            <a:endParaRPr lang="en-US" dirty="0"/>
          </a:p>
        </p:txBody>
      </p:sp>
      <p:pic>
        <p:nvPicPr>
          <p:cNvPr id="3" name="Picture 2">
            <a:extLst>
              <a:ext uri="{FF2B5EF4-FFF2-40B4-BE49-F238E27FC236}">
                <a16:creationId xmlns:a16="http://schemas.microsoft.com/office/drawing/2014/main" id="{17ACB37C-095E-3249-97A1-FD4660098A98}"/>
              </a:ext>
            </a:extLst>
          </p:cNvPr>
          <p:cNvPicPr>
            <a:picLocks noChangeAspect="1"/>
          </p:cNvPicPr>
          <p:nvPr/>
        </p:nvPicPr>
        <p:blipFill>
          <a:blip r:embed="rId2"/>
          <a:stretch>
            <a:fillRect/>
          </a:stretch>
        </p:blipFill>
        <p:spPr>
          <a:xfrm>
            <a:off x="609600" y="1936229"/>
            <a:ext cx="10972800" cy="2985541"/>
          </a:xfrm>
          <a:prstGeom prst="rect">
            <a:avLst/>
          </a:prstGeom>
        </p:spPr>
      </p:pic>
    </p:spTree>
    <p:extLst>
      <p:ext uri="{BB962C8B-B14F-4D97-AF65-F5344CB8AC3E}">
        <p14:creationId xmlns:p14="http://schemas.microsoft.com/office/powerpoint/2010/main" val="21937069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3CD1-8DA4-2E44-A345-5DFAF74F4F02}"/>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Create your own notebook</a:t>
            </a:r>
            <a:endParaRPr lang="en-US" dirty="0"/>
          </a:p>
        </p:txBody>
      </p:sp>
      <p:sp>
        <p:nvSpPr>
          <p:cNvPr id="4" name="Slide Number Placeholder 3">
            <a:extLst>
              <a:ext uri="{FF2B5EF4-FFF2-40B4-BE49-F238E27FC236}">
                <a16:creationId xmlns:a16="http://schemas.microsoft.com/office/drawing/2014/main" id="{9B82CC80-9466-3A48-937D-6D81048F785C}"/>
              </a:ext>
            </a:extLst>
          </p:cNvPr>
          <p:cNvSpPr>
            <a:spLocks noGrp="1"/>
          </p:cNvSpPr>
          <p:nvPr>
            <p:ph type="sldNum" sz="quarter" idx="12"/>
          </p:nvPr>
        </p:nvSpPr>
        <p:spPr/>
        <p:txBody>
          <a:bodyPr/>
          <a:lstStyle/>
          <a:p>
            <a:fld id="{051C7006-7120-F341-A188-F97DDD913081}" type="slidenum">
              <a:rPr lang="en-US" smtClean="0"/>
              <a:pPr/>
              <a:t>79</a:t>
            </a:fld>
            <a:endParaRPr lang="en-US" dirty="0"/>
          </a:p>
        </p:txBody>
      </p:sp>
      <p:pic>
        <p:nvPicPr>
          <p:cNvPr id="6" name="Content Placeholder 5">
            <a:extLst>
              <a:ext uri="{FF2B5EF4-FFF2-40B4-BE49-F238E27FC236}">
                <a16:creationId xmlns:a16="http://schemas.microsoft.com/office/drawing/2014/main" id="{75899743-7EEB-AA49-9631-3EF8903753BC}"/>
              </a:ext>
            </a:extLst>
          </p:cNvPr>
          <p:cNvPicPr>
            <a:picLocks noGrp="1" noChangeAspect="1"/>
          </p:cNvPicPr>
          <p:nvPr>
            <p:ph idx="1"/>
          </p:nvPr>
        </p:nvPicPr>
        <p:blipFill>
          <a:blip r:embed="rId2"/>
          <a:stretch>
            <a:fillRect/>
          </a:stretch>
        </p:blipFill>
        <p:spPr>
          <a:xfrm>
            <a:off x="901307" y="1600200"/>
            <a:ext cx="10389385" cy="4525963"/>
          </a:xfrm>
          <a:prstGeom prst="rect">
            <a:avLst/>
          </a:prstGeom>
        </p:spPr>
      </p:pic>
    </p:spTree>
    <p:extLst>
      <p:ext uri="{BB962C8B-B14F-4D97-AF65-F5344CB8AC3E}">
        <p14:creationId xmlns:p14="http://schemas.microsoft.com/office/powerpoint/2010/main" val="6832054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655E-9552-0041-91E7-BC95CA26544A}"/>
              </a:ext>
            </a:extLst>
          </p:cNvPr>
          <p:cNvSpPr>
            <a:spLocks noGrp="1"/>
          </p:cNvSpPr>
          <p:nvPr>
            <p:ph type="title"/>
          </p:nvPr>
        </p:nvSpPr>
        <p:spPr/>
        <p:txBody>
          <a:bodyPr/>
          <a:lstStyle/>
          <a:p>
            <a:r>
              <a:rPr lang="en-US" dirty="0"/>
              <a:t>Why we use Version Control System  </a:t>
            </a:r>
          </a:p>
        </p:txBody>
      </p:sp>
      <p:sp>
        <p:nvSpPr>
          <p:cNvPr id="3" name="Content Placeholder 2">
            <a:extLst>
              <a:ext uri="{FF2B5EF4-FFF2-40B4-BE49-F238E27FC236}">
                <a16:creationId xmlns:a16="http://schemas.microsoft.com/office/drawing/2014/main" id="{53A4F36C-1F22-1246-935C-FCDB5252BFF6}"/>
              </a:ext>
            </a:extLst>
          </p:cNvPr>
          <p:cNvSpPr>
            <a:spLocks noGrp="1"/>
          </p:cNvSpPr>
          <p:nvPr>
            <p:ph idx="1"/>
          </p:nvPr>
        </p:nvSpPr>
        <p:spPr/>
        <p:txBody>
          <a:bodyPr>
            <a:noAutofit/>
          </a:bodyPr>
          <a:lstStyle/>
          <a:p>
            <a:pPr fontAlgn="base"/>
            <a:r>
              <a:rPr lang="en-US" sz="2200" dirty="0"/>
              <a:t>Multiple people can work simultaneously on a single project</a:t>
            </a:r>
          </a:p>
          <a:p>
            <a:pPr lvl="1" fontAlgn="base"/>
            <a:r>
              <a:rPr lang="en-US" sz="2200" dirty="0"/>
              <a:t>Everyone works on and edits their copy of the files, and it is up to them when they wish to share the changes they made with the rest of the team.</a:t>
            </a:r>
          </a:p>
          <a:p>
            <a:pPr fontAlgn="base"/>
            <a:r>
              <a:rPr lang="en-US" sz="2200" dirty="0"/>
              <a:t>Work done simultaneously by different members of a team can be integrated </a:t>
            </a:r>
          </a:p>
          <a:p>
            <a:pPr lvl="1" fontAlgn="base"/>
            <a:r>
              <a:rPr lang="en-US" sz="2200" dirty="0"/>
              <a:t>When two people make conflicting edits to the same line of a file, then human assistance is requested by the version control system in deciding what should be done.</a:t>
            </a:r>
          </a:p>
          <a:p>
            <a:pPr fontAlgn="base"/>
            <a:r>
              <a:rPr lang="en-US" sz="2200" dirty="0"/>
              <a:t>One person can use multiple computers to work on a project</a:t>
            </a:r>
          </a:p>
          <a:p>
            <a:pPr fontAlgn="base"/>
            <a:r>
              <a:rPr lang="en-US" sz="2200" dirty="0"/>
              <a:t>Users have access to the historical versions of a project </a:t>
            </a:r>
          </a:p>
          <a:p>
            <a:pPr lvl="1" fontAlgn="base"/>
            <a:r>
              <a:rPr lang="en-US" sz="2200" dirty="0"/>
              <a:t>This is insurance against computer crashes or data loss </a:t>
            </a:r>
          </a:p>
          <a:p>
            <a:pPr lvl="1" fontAlgn="base"/>
            <a:r>
              <a:rPr lang="en-US" sz="2200" dirty="0"/>
              <a:t>One can easily roll back to a previous version if any mistake is made. It is also possible to undo specific edits that too without losing the work done in the meanwhile</a:t>
            </a:r>
          </a:p>
          <a:p>
            <a:pPr lvl="1" fontAlgn="base"/>
            <a:r>
              <a:rPr lang="en-US" sz="2200" dirty="0"/>
              <a:t>It can be easily known when, why, and by whom any part of a file was edited</a:t>
            </a:r>
          </a:p>
        </p:txBody>
      </p:sp>
      <p:sp>
        <p:nvSpPr>
          <p:cNvPr id="4" name="Slide Number Placeholder 3">
            <a:extLst>
              <a:ext uri="{FF2B5EF4-FFF2-40B4-BE49-F238E27FC236}">
                <a16:creationId xmlns:a16="http://schemas.microsoft.com/office/drawing/2014/main" id="{5EBA37B4-1988-714E-ABC8-B302A95B6EA1}"/>
              </a:ext>
            </a:extLst>
          </p:cNvPr>
          <p:cNvSpPr>
            <a:spLocks noGrp="1"/>
          </p:cNvSpPr>
          <p:nvPr>
            <p:ph type="sldNum" sz="quarter" idx="12"/>
          </p:nvPr>
        </p:nvSpPr>
        <p:spPr/>
        <p:txBody>
          <a:bodyPr/>
          <a:lstStyle/>
          <a:p>
            <a:fld id="{051C7006-7120-F341-A188-F97DDD913081}" type="slidenum">
              <a:rPr lang="en-US" smtClean="0"/>
              <a:pPr/>
              <a:t>8</a:t>
            </a:fld>
            <a:endParaRPr lang="en-US" dirty="0"/>
          </a:p>
        </p:txBody>
      </p:sp>
      <p:sp>
        <p:nvSpPr>
          <p:cNvPr id="5" name="Rectangle 4">
            <a:extLst>
              <a:ext uri="{FF2B5EF4-FFF2-40B4-BE49-F238E27FC236}">
                <a16:creationId xmlns:a16="http://schemas.microsoft.com/office/drawing/2014/main" id="{DE554E35-6149-984E-82D7-E088AA227E59}"/>
              </a:ext>
            </a:extLst>
          </p:cNvPr>
          <p:cNvSpPr/>
          <p:nvPr/>
        </p:nvSpPr>
        <p:spPr>
          <a:xfrm>
            <a:off x="609600" y="6352144"/>
            <a:ext cx="6252481" cy="369332"/>
          </a:xfrm>
          <a:prstGeom prst="rect">
            <a:avLst/>
          </a:prstGeom>
        </p:spPr>
        <p:txBody>
          <a:bodyPr wrap="none">
            <a:spAutoFit/>
          </a:bodyPr>
          <a:lstStyle/>
          <a:p>
            <a:r>
              <a:rPr lang="en-US" dirty="0"/>
              <a:t>Source: https://</a:t>
            </a:r>
            <a:r>
              <a:rPr lang="en-US" dirty="0" err="1"/>
              <a:t>www.geeksforgeeks.org</a:t>
            </a:r>
            <a:r>
              <a:rPr lang="en-US" dirty="0"/>
              <a:t>/version-control-systems/</a:t>
            </a:r>
          </a:p>
        </p:txBody>
      </p:sp>
    </p:spTree>
    <p:extLst>
      <p:ext uri="{BB962C8B-B14F-4D97-AF65-F5344CB8AC3E}">
        <p14:creationId xmlns:p14="http://schemas.microsoft.com/office/powerpoint/2010/main" val="18008687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16516-AC14-904F-BB45-883F56C38A7B}"/>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Rename the file</a:t>
            </a:r>
            <a:endParaRPr lang="en-US" dirty="0"/>
          </a:p>
        </p:txBody>
      </p:sp>
      <p:pic>
        <p:nvPicPr>
          <p:cNvPr id="5" name="Content Placeholder 4">
            <a:extLst>
              <a:ext uri="{FF2B5EF4-FFF2-40B4-BE49-F238E27FC236}">
                <a16:creationId xmlns:a16="http://schemas.microsoft.com/office/drawing/2014/main" id="{1B073890-2DEE-504F-9CA0-B2EBED5D5B59}"/>
              </a:ext>
            </a:extLst>
          </p:cNvPr>
          <p:cNvPicPr>
            <a:picLocks noGrp="1" noChangeAspect="1"/>
          </p:cNvPicPr>
          <p:nvPr>
            <p:ph idx="1"/>
          </p:nvPr>
        </p:nvPicPr>
        <p:blipFill>
          <a:blip r:embed="rId2"/>
          <a:stretch>
            <a:fillRect/>
          </a:stretch>
        </p:blipFill>
        <p:spPr>
          <a:xfrm>
            <a:off x="828163" y="1600200"/>
            <a:ext cx="10535673" cy="4525963"/>
          </a:xfrm>
          <a:prstGeom prst="rect">
            <a:avLst/>
          </a:prstGeom>
        </p:spPr>
      </p:pic>
      <p:sp>
        <p:nvSpPr>
          <p:cNvPr id="4" name="Slide Number Placeholder 3">
            <a:extLst>
              <a:ext uri="{FF2B5EF4-FFF2-40B4-BE49-F238E27FC236}">
                <a16:creationId xmlns:a16="http://schemas.microsoft.com/office/drawing/2014/main" id="{58750081-E801-2B46-94CE-AB191FBBA755}"/>
              </a:ext>
            </a:extLst>
          </p:cNvPr>
          <p:cNvSpPr>
            <a:spLocks noGrp="1"/>
          </p:cNvSpPr>
          <p:nvPr>
            <p:ph type="sldNum" sz="quarter" idx="12"/>
          </p:nvPr>
        </p:nvSpPr>
        <p:spPr/>
        <p:txBody>
          <a:bodyPr/>
          <a:lstStyle/>
          <a:p>
            <a:fld id="{051C7006-7120-F341-A188-F97DDD913081}" type="slidenum">
              <a:rPr lang="en-US" smtClean="0"/>
              <a:pPr/>
              <a:t>80</a:t>
            </a:fld>
            <a:endParaRPr lang="en-US" dirty="0"/>
          </a:p>
        </p:txBody>
      </p:sp>
    </p:spTree>
    <p:extLst>
      <p:ext uri="{BB962C8B-B14F-4D97-AF65-F5344CB8AC3E}">
        <p14:creationId xmlns:p14="http://schemas.microsoft.com/office/powerpoint/2010/main" val="2807517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D7C8-5C64-034F-AD5D-5B4B248B6DC8}"/>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Create your own notebook</a:t>
            </a:r>
            <a:endParaRPr lang="en-US" dirty="0"/>
          </a:p>
        </p:txBody>
      </p:sp>
      <p:sp>
        <p:nvSpPr>
          <p:cNvPr id="4" name="Slide Number Placeholder 3">
            <a:extLst>
              <a:ext uri="{FF2B5EF4-FFF2-40B4-BE49-F238E27FC236}">
                <a16:creationId xmlns:a16="http://schemas.microsoft.com/office/drawing/2014/main" id="{53C58F68-4236-8541-9DAF-91265DFB07AB}"/>
              </a:ext>
            </a:extLst>
          </p:cNvPr>
          <p:cNvSpPr>
            <a:spLocks noGrp="1"/>
          </p:cNvSpPr>
          <p:nvPr>
            <p:ph type="sldNum" sz="quarter" idx="12"/>
          </p:nvPr>
        </p:nvSpPr>
        <p:spPr/>
        <p:txBody>
          <a:bodyPr/>
          <a:lstStyle/>
          <a:p>
            <a:fld id="{051C7006-7120-F341-A188-F97DDD913081}" type="slidenum">
              <a:rPr lang="en-US" smtClean="0"/>
              <a:pPr/>
              <a:t>81</a:t>
            </a:fld>
            <a:endParaRPr lang="en-US" dirty="0"/>
          </a:p>
        </p:txBody>
      </p:sp>
      <p:pic>
        <p:nvPicPr>
          <p:cNvPr id="6" name="Content Placeholder 5">
            <a:extLst>
              <a:ext uri="{FF2B5EF4-FFF2-40B4-BE49-F238E27FC236}">
                <a16:creationId xmlns:a16="http://schemas.microsoft.com/office/drawing/2014/main" id="{74D92326-87F3-9D4D-A7CC-FBB5166C1BDF}"/>
              </a:ext>
            </a:extLst>
          </p:cNvPr>
          <p:cNvPicPr>
            <a:picLocks noGrp="1" noChangeAspect="1"/>
          </p:cNvPicPr>
          <p:nvPr>
            <p:ph idx="1"/>
          </p:nvPr>
        </p:nvPicPr>
        <p:blipFill>
          <a:blip r:embed="rId2"/>
          <a:stretch>
            <a:fillRect/>
          </a:stretch>
        </p:blipFill>
        <p:spPr>
          <a:xfrm>
            <a:off x="1191190" y="1600200"/>
            <a:ext cx="9809620" cy="4525963"/>
          </a:xfrm>
          <a:prstGeom prst="rect">
            <a:avLst/>
          </a:prstGeom>
        </p:spPr>
      </p:pic>
    </p:spTree>
    <p:extLst>
      <p:ext uri="{BB962C8B-B14F-4D97-AF65-F5344CB8AC3E}">
        <p14:creationId xmlns:p14="http://schemas.microsoft.com/office/powerpoint/2010/main" val="13148905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B473-9F55-6E48-A346-C601D59C3636}"/>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Create a code cell</a:t>
            </a:r>
            <a:endParaRPr lang="en-US" dirty="0"/>
          </a:p>
        </p:txBody>
      </p:sp>
      <p:pic>
        <p:nvPicPr>
          <p:cNvPr id="5" name="Content Placeholder 4">
            <a:extLst>
              <a:ext uri="{FF2B5EF4-FFF2-40B4-BE49-F238E27FC236}">
                <a16:creationId xmlns:a16="http://schemas.microsoft.com/office/drawing/2014/main" id="{2894B710-B3F4-7346-B87C-AFE9B6E22683}"/>
              </a:ext>
            </a:extLst>
          </p:cNvPr>
          <p:cNvPicPr>
            <a:picLocks noGrp="1" noChangeAspect="1"/>
          </p:cNvPicPr>
          <p:nvPr>
            <p:ph idx="1"/>
          </p:nvPr>
        </p:nvPicPr>
        <p:blipFill>
          <a:blip r:embed="rId2"/>
          <a:stretch>
            <a:fillRect/>
          </a:stretch>
        </p:blipFill>
        <p:spPr>
          <a:xfrm>
            <a:off x="609600" y="1630475"/>
            <a:ext cx="10972800" cy="4465413"/>
          </a:xfrm>
          <a:prstGeom prst="rect">
            <a:avLst/>
          </a:prstGeom>
        </p:spPr>
      </p:pic>
      <p:sp>
        <p:nvSpPr>
          <p:cNvPr id="4" name="Slide Number Placeholder 3">
            <a:extLst>
              <a:ext uri="{FF2B5EF4-FFF2-40B4-BE49-F238E27FC236}">
                <a16:creationId xmlns:a16="http://schemas.microsoft.com/office/drawing/2014/main" id="{C866A65F-A0E9-7340-BD62-2DF54849123B}"/>
              </a:ext>
            </a:extLst>
          </p:cNvPr>
          <p:cNvSpPr>
            <a:spLocks noGrp="1"/>
          </p:cNvSpPr>
          <p:nvPr>
            <p:ph type="sldNum" sz="quarter" idx="12"/>
          </p:nvPr>
        </p:nvSpPr>
        <p:spPr/>
        <p:txBody>
          <a:bodyPr/>
          <a:lstStyle/>
          <a:p>
            <a:fld id="{051C7006-7120-F341-A188-F97DDD913081}" type="slidenum">
              <a:rPr lang="en-US" smtClean="0"/>
              <a:pPr/>
              <a:t>82</a:t>
            </a:fld>
            <a:endParaRPr lang="en-US" dirty="0"/>
          </a:p>
        </p:txBody>
      </p:sp>
    </p:spTree>
    <p:extLst>
      <p:ext uri="{BB962C8B-B14F-4D97-AF65-F5344CB8AC3E}">
        <p14:creationId xmlns:p14="http://schemas.microsoft.com/office/powerpoint/2010/main" val="627375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D7C8-5C64-034F-AD5D-5B4B248B6DC8}"/>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Run your code code</a:t>
            </a:r>
            <a:endParaRPr lang="en-US" dirty="0"/>
          </a:p>
        </p:txBody>
      </p:sp>
      <p:sp>
        <p:nvSpPr>
          <p:cNvPr id="4" name="Slide Number Placeholder 3">
            <a:extLst>
              <a:ext uri="{FF2B5EF4-FFF2-40B4-BE49-F238E27FC236}">
                <a16:creationId xmlns:a16="http://schemas.microsoft.com/office/drawing/2014/main" id="{53C58F68-4236-8541-9DAF-91265DFB07AB}"/>
              </a:ext>
            </a:extLst>
          </p:cNvPr>
          <p:cNvSpPr>
            <a:spLocks noGrp="1"/>
          </p:cNvSpPr>
          <p:nvPr>
            <p:ph type="sldNum" sz="quarter" idx="12"/>
          </p:nvPr>
        </p:nvSpPr>
        <p:spPr/>
        <p:txBody>
          <a:bodyPr/>
          <a:lstStyle/>
          <a:p>
            <a:fld id="{051C7006-7120-F341-A188-F97DDD913081}" type="slidenum">
              <a:rPr lang="en-US" smtClean="0"/>
              <a:pPr/>
              <a:t>83</a:t>
            </a:fld>
            <a:endParaRPr lang="en-US" dirty="0"/>
          </a:p>
        </p:txBody>
      </p:sp>
      <p:pic>
        <p:nvPicPr>
          <p:cNvPr id="7" name="Content Placeholder 6">
            <a:extLst>
              <a:ext uri="{FF2B5EF4-FFF2-40B4-BE49-F238E27FC236}">
                <a16:creationId xmlns:a16="http://schemas.microsoft.com/office/drawing/2014/main" id="{C336599F-78DC-8445-BC7B-7E9547048A7F}"/>
              </a:ext>
            </a:extLst>
          </p:cNvPr>
          <p:cNvPicPr>
            <a:picLocks noGrp="1" noChangeAspect="1"/>
          </p:cNvPicPr>
          <p:nvPr>
            <p:ph idx="1"/>
          </p:nvPr>
        </p:nvPicPr>
        <p:blipFill>
          <a:blip r:embed="rId2"/>
          <a:stretch>
            <a:fillRect/>
          </a:stretch>
        </p:blipFill>
        <p:spPr>
          <a:xfrm>
            <a:off x="609600" y="1903352"/>
            <a:ext cx="10972800" cy="3919659"/>
          </a:xfrm>
          <a:prstGeom prst="rect">
            <a:avLst/>
          </a:prstGeom>
        </p:spPr>
      </p:pic>
    </p:spTree>
    <p:extLst>
      <p:ext uri="{BB962C8B-B14F-4D97-AF65-F5344CB8AC3E}">
        <p14:creationId xmlns:p14="http://schemas.microsoft.com/office/powerpoint/2010/main" val="30559237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4BDC-0F2A-2F43-B1F9-132513A4EDA8}"/>
              </a:ext>
            </a:extLst>
          </p:cNvPr>
          <p:cNvSpPr>
            <a:spLocks noGrp="1"/>
          </p:cNvSpPr>
          <p:nvPr>
            <p:ph type="title"/>
          </p:nvPr>
        </p:nvSpPr>
        <p:spPr/>
        <p:txBody>
          <a:bodyPr/>
          <a:lstStyle/>
          <a:p>
            <a:r>
              <a:rPr lang="en-US" dirty="0"/>
              <a:t>Propagations: from cell to cell </a:t>
            </a:r>
          </a:p>
        </p:txBody>
      </p:sp>
      <p:pic>
        <p:nvPicPr>
          <p:cNvPr id="5" name="Content Placeholder 4">
            <a:extLst>
              <a:ext uri="{FF2B5EF4-FFF2-40B4-BE49-F238E27FC236}">
                <a16:creationId xmlns:a16="http://schemas.microsoft.com/office/drawing/2014/main" id="{346A83A2-83C7-6048-A924-4234BE8E64DE}"/>
              </a:ext>
            </a:extLst>
          </p:cNvPr>
          <p:cNvPicPr>
            <a:picLocks noGrp="1" noChangeAspect="1"/>
          </p:cNvPicPr>
          <p:nvPr>
            <p:ph idx="1"/>
          </p:nvPr>
        </p:nvPicPr>
        <p:blipFill>
          <a:blip r:embed="rId2"/>
          <a:stretch>
            <a:fillRect/>
          </a:stretch>
        </p:blipFill>
        <p:spPr>
          <a:xfrm>
            <a:off x="882480" y="1600200"/>
            <a:ext cx="10427039" cy="4525963"/>
          </a:xfrm>
          <a:prstGeom prst="rect">
            <a:avLst/>
          </a:prstGeom>
        </p:spPr>
      </p:pic>
      <p:sp>
        <p:nvSpPr>
          <p:cNvPr id="4" name="Slide Number Placeholder 3">
            <a:extLst>
              <a:ext uri="{FF2B5EF4-FFF2-40B4-BE49-F238E27FC236}">
                <a16:creationId xmlns:a16="http://schemas.microsoft.com/office/drawing/2014/main" id="{D9970403-8AAD-EA4D-98DE-79F48A328603}"/>
              </a:ext>
            </a:extLst>
          </p:cNvPr>
          <p:cNvSpPr>
            <a:spLocks noGrp="1"/>
          </p:cNvSpPr>
          <p:nvPr>
            <p:ph type="sldNum" sz="quarter" idx="12"/>
          </p:nvPr>
        </p:nvSpPr>
        <p:spPr/>
        <p:txBody>
          <a:bodyPr/>
          <a:lstStyle/>
          <a:p>
            <a:fld id="{051C7006-7120-F341-A188-F97DDD913081}" type="slidenum">
              <a:rPr lang="en-US" smtClean="0"/>
              <a:pPr/>
              <a:t>84</a:t>
            </a:fld>
            <a:endParaRPr lang="en-US" dirty="0"/>
          </a:p>
        </p:txBody>
      </p:sp>
    </p:spTree>
    <p:extLst>
      <p:ext uri="{BB962C8B-B14F-4D97-AF65-F5344CB8AC3E}">
        <p14:creationId xmlns:p14="http://schemas.microsoft.com/office/powerpoint/2010/main" val="5436675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70C1-4C6C-4E43-B2B1-D16E8AAB3409}"/>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Add text to your notebook</a:t>
            </a:r>
            <a:endParaRPr lang="en-US" dirty="0"/>
          </a:p>
        </p:txBody>
      </p:sp>
      <p:sp>
        <p:nvSpPr>
          <p:cNvPr id="4" name="Slide Number Placeholder 3">
            <a:extLst>
              <a:ext uri="{FF2B5EF4-FFF2-40B4-BE49-F238E27FC236}">
                <a16:creationId xmlns:a16="http://schemas.microsoft.com/office/drawing/2014/main" id="{F0C7C715-D7E7-384D-9D74-E5C037313421}"/>
              </a:ext>
            </a:extLst>
          </p:cNvPr>
          <p:cNvSpPr>
            <a:spLocks noGrp="1"/>
          </p:cNvSpPr>
          <p:nvPr>
            <p:ph type="sldNum" sz="quarter" idx="12"/>
          </p:nvPr>
        </p:nvSpPr>
        <p:spPr/>
        <p:txBody>
          <a:bodyPr/>
          <a:lstStyle/>
          <a:p>
            <a:fld id="{051C7006-7120-F341-A188-F97DDD913081}" type="slidenum">
              <a:rPr lang="en-US" smtClean="0"/>
              <a:pPr/>
              <a:t>85</a:t>
            </a:fld>
            <a:endParaRPr lang="en-US" dirty="0"/>
          </a:p>
        </p:txBody>
      </p:sp>
      <p:pic>
        <p:nvPicPr>
          <p:cNvPr id="10" name="Content Placeholder 9">
            <a:extLst>
              <a:ext uri="{FF2B5EF4-FFF2-40B4-BE49-F238E27FC236}">
                <a16:creationId xmlns:a16="http://schemas.microsoft.com/office/drawing/2014/main" id="{9A0D5190-0C27-EA4C-A094-EF03A9CD147B}"/>
              </a:ext>
            </a:extLst>
          </p:cNvPr>
          <p:cNvPicPr>
            <a:picLocks noGrp="1" noChangeAspect="1"/>
          </p:cNvPicPr>
          <p:nvPr>
            <p:ph idx="1"/>
          </p:nvPr>
        </p:nvPicPr>
        <p:blipFill>
          <a:blip r:embed="rId2"/>
          <a:stretch>
            <a:fillRect/>
          </a:stretch>
        </p:blipFill>
        <p:spPr>
          <a:xfrm>
            <a:off x="1381455" y="1600200"/>
            <a:ext cx="9429089" cy="4525963"/>
          </a:xfrm>
          <a:prstGeom prst="rect">
            <a:avLst/>
          </a:prstGeom>
        </p:spPr>
      </p:pic>
    </p:spTree>
    <p:extLst>
      <p:ext uri="{BB962C8B-B14F-4D97-AF65-F5344CB8AC3E}">
        <p14:creationId xmlns:p14="http://schemas.microsoft.com/office/powerpoint/2010/main" val="40464751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470C1-4C6C-4E43-B2B1-D16E8AAB3409}"/>
              </a:ext>
            </a:extLst>
          </p:cNvPr>
          <p:cNvSpPr>
            <a:spLocks noGrp="1"/>
          </p:cNvSpPr>
          <p:nvPr>
            <p:ph type="title"/>
          </p:nvPr>
        </p:nvSpPr>
        <p:spPr/>
        <p:txBody>
          <a:bodyPr/>
          <a:lstStyle/>
          <a:p>
            <a:r>
              <a:rPr lang="en-US" altLang="en-US" dirty="0">
                <a:ea typeface="ＭＳ Ｐゴシック" panose="020B0600070205080204" pitchFamily="34" charset="-128"/>
                <a:cs typeface="Geneva" panose="020B0503030404040204" pitchFamily="34" charset="0"/>
              </a:rPr>
              <a:t>Add text to your notebook</a:t>
            </a:r>
            <a:endParaRPr lang="en-US" dirty="0"/>
          </a:p>
        </p:txBody>
      </p:sp>
      <p:sp>
        <p:nvSpPr>
          <p:cNvPr id="4" name="Slide Number Placeholder 3">
            <a:extLst>
              <a:ext uri="{FF2B5EF4-FFF2-40B4-BE49-F238E27FC236}">
                <a16:creationId xmlns:a16="http://schemas.microsoft.com/office/drawing/2014/main" id="{F0C7C715-D7E7-384D-9D74-E5C037313421}"/>
              </a:ext>
            </a:extLst>
          </p:cNvPr>
          <p:cNvSpPr>
            <a:spLocks noGrp="1"/>
          </p:cNvSpPr>
          <p:nvPr>
            <p:ph type="sldNum" sz="quarter" idx="12"/>
          </p:nvPr>
        </p:nvSpPr>
        <p:spPr/>
        <p:txBody>
          <a:bodyPr/>
          <a:lstStyle/>
          <a:p>
            <a:fld id="{051C7006-7120-F341-A188-F97DDD913081}" type="slidenum">
              <a:rPr lang="en-US" smtClean="0"/>
              <a:pPr/>
              <a:t>86</a:t>
            </a:fld>
            <a:endParaRPr lang="en-US" dirty="0"/>
          </a:p>
        </p:txBody>
      </p:sp>
      <p:pic>
        <p:nvPicPr>
          <p:cNvPr id="6" name="Content Placeholder 5">
            <a:extLst>
              <a:ext uri="{FF2B5EF4-FFF2-40B4-BE49-F238E27FC236}">
                <a16:creationId xmlns:a16="http://schemas.microsoft.com/office/drawing/2014/main" id="{3BEE23EF-EA20-4745-8742-4F092C51D398}"/>
              </a:ext>
            </a:extLst>
          </p:cNvPr>
          <p:cNvPicPr>
            <a:picLocks noGrp="1" noChangeAspect="1"/>
          </p:cNvPicPr>
          <p:nvPr>
            <p:ph idx="1"/>
          </p:nvPr>
        </p:nvPicPr>
        <p:blipFill>
          <a:blip r:embed="rId2"/>
          <a:stretch>
            <a:fillRect/>
          </a:stretch>
        </p:blipFill>
        <p:spPr>
          <a:xfrm>
            <a:off x="1701028" y="1600200"/>
            <a:ext cx="8789944" cy="4525963"/>
          </a:xfrm>
          <a:prstGeom prst="rect">
            <a:avLst/>
          </a:prstGeom>
        </p:spPr>
      </p:pic>
    </p:spTree>
    <p:extLst>
      <p:ext uri="{BB962C8B-B14F-4D97-AF65-F5344CB8AC3E}">
        <p14:creationId xmlns:p14="http://schemas.microsoft.com/office/powerpoint/2010/main" val="20207574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normAutofit/>
          </a:bodyPr>
          <a:lstStyle/>
          <a:p>
            <a:r>
              <a:rPr lang="en-US" dirty="0">
                <a:latin typeface="+mn-lt"/>
              </a:rPr>
              <a:t>Course Repository </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87</a:t>
            </a:fld>
            <a:endParaRPr lang="en-US" dirty="0"/>
          </a:p>
        </p:txBody>
      </p:sp>
    </p:spTree>
    <p:extLst>
      <p:ext uri="{BB962C8B-B14F-4D97-AF65-F5344CB8AC3E}">
        <p14:creationId xmlns:p14="http://schemas.microsoft.com/office/powerpoint/2010/main" val="592270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4AC04-9CF4-7444-9EE6-D58A274DBCB4}"/>
              </a:ext>
            </a:extLst>
          </p:cNvPr>
          <p:cNvSpPr>
            <a:spLocks noGrp="1"/>
          </p:cNvSpPr>
          <p:nvPr>
            <p:ph type="title"/>
          </p:nvPr>
        </p:nvSpPr>
        <p:spPr/>
        <p:txBody>
          <a:bodyPr/>
          <a:lstStyle/>
          <a:p>
            <a:r>
              <a:rPr lang="en-US" dirty="0"/>
              <a:t>Clone our Class Repository</a:t>
            </a:r>
          </a:p>
        </p:txBody>
      </p:sp>
      <p:sp>
        <p:nvSpPr>
          <p:cNvPr id="3" name="Content Placeholder 2">
            <a:extLst>
              <a:ext uri="{FF2B5EF4-FFF2-40B4-BE49-F238E27FC236}">
                <a16:creationId xmlns:a16="http://schemas.microsoft.com/office/drawing/2014/main" id="{74F2DAF8-07E5-4648-97F2-A7D5BC1D8BEF}"/>
              </a:ext>
            </a:extLst>
          </p:cNvPr>
          <p:cNvSpPr>
            <a:spLocks noGrp="1"/>
          </p:cNvSpPr>
          <p:nvPr>
            <p:ph idx="1"/>
          </p:nvPr>
        </p:nvSpPr>
        <p:spPr/>
        <p:txBody>
          <a:bodyPr/>
          <a:lstStyle/>
          <a:p>
            <a:r>
              <a:rPr lang="en-US" dirty="0"/>
              <a:t>Using either the GitHub Desktop app or the git CLI, clone the class repo: </a:t>
            </a:r>
          </a:p>
          <a:p>
            <a:pPr marL="0" indent="0">
              <a:buNone/>
            </a:pPr>
            <a:r>
              <a:rPr lang="en-US" sz="2400" dirty="0"/>
              <a:t>	https://</a:t>
            </a:r>
            <a:r>
              <a:rPr lang="en-US" sz="2400" dirty="0" err="1"/>
              <a:t>github.com</a:t>
            </a:r>
            <a:r>
              <a:rPr lang="en-US" sz="2400" dirty="0"/>
              <a:t>/CISC879-BigData/UTK-COSC426and526-S23.git</a:t>
            </a:r>
            <a:endParaRPr lang="en-US" sz="2400" dirty="0">
              <a:highlight>
                <a:srgbClr val="FFFF00"/>
              </a:highlight>
            </a:endParaRPr>
          </a:p>
        </p:txBody>
      </p:sp>
      <p:sp>
        <p:nvSpPr>
          <p:cNvPr id="4" name="Slide Number Placeholder 3">
            <a:extLst>
              <a:ext uri="{FF2B5EF4-FFF2-40B4-BE49-F238E27FC236}">
                <a16:creationId xmlns:a16="http://schemas.microsoft.com/office/drawing/2014/main" id="{75B37F83-5D99-8440-AE8C-FF3BC8F7F0E0}"/>
              </a:ext>
            </a:extLst>
          </p:cNvPr>
          <p:cNvSpPr>
            <a:spLocks noGrp="1"/>
          </p:cNvSpPr>
          <p:nvPr>
            <p:ph type="sldNum" sz="quarter" idx="12"/>
          </p:nvPr>
        </p:nvSpPr>
        <p:spPr/>
        <p:txBody>
          <a:bodyPr/>
          <a:lstStyle/>
          <a:p>
            <a:fld id="{051C7006-7120-F341-A188-F97DDD913081}" type="slidenum">
              <a:rPr lang="en-US" smtClean="0"/>
              <a:pPr/>
              <a:t>88</a:t>
            </a:fld>
            <a:endParaRPr lang="en-US" dirty="0"/>
          </a:p>
        </p:txBody>
      </p:sp>
    </p:spTree>
    <p:extLst>
      <p:ext uri="{BB962C8B-B14F-4D97-AF65-F5344CB8AC3E}">
        <p14:creationId xmlns:p14="http://schemas.microsoft.com/office/powerpoint/2010/main" val="2587315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9680B-BD49-1249-9EB6-7BCA6451F477}"/>
              </a:ext>
            </a:extLst>
          </p:cNvPr>
          <p:cNvSpPr>
            <a:spLocks noGrp="1"/>
          </p:cNvSpPr>
          <p:nvPr>
            <p:ph type="title"/>
          </p:nvPr>
        </p:nvSpPr>
        <p:spPr/>
        <p:txBody>
          <a:bodyPr/>
          <a:lstStyle/>
          <a:p>
            <a:r>
              <a:rPr lang="en-US" dirty="0"/>
              <a:t>Clone the course repository </a:t>
            </a:r>
          </a:p>
        </p:txBody>
      </p:sp>
      <p:sp>
        <p:nvSpPr>
          <p:cNvPr id="4" name="Slide Number Placeholder 3">
            <a:extLst>
              <a:ext uri="{FF2B5EF4-FFF2-40B4-BE49-F238E27FC236}">
                <a16:creationId xmlns:a16="http://schemas.microsoft.com/office/drawing/2014/main" id="{CB7E7364-C30D-F544-91C4-B676B0EF1679}"/>
              </a:ext>
            </a:extLst>
          </p:cNvPr>
          <p:cNvSpPr>
            <a:spLocks noGrp="1"/>
          </p:cNvSpPr>
          <p:nvPr>
            <p:ph type="sldNum" sz="quarter" idx="12"/>
          </p:nvPr>
        </p:nvSpPr>
        <p:spPr/>
        <p:txBody>
          <a:bodyPr/>
          <a:lstStyle/>
          <a:p>
            <a:fld id="{051C7006-7120-F341-A188-F97DDD913081}" type="slidenum">
              <a:rPr lang="en-US" smtClean="0"/>
              <a:pPr/>
              <a:t>89</a:t>
            </a:fld>
            <a:endParaRPr lang="en-US" dirty="0"/>
          </a:p>
        </p:txBody>
      </p:sp>
      <p:pic>
        <p:nvPicPr>
          <p:cNvPr id="5" name="Content Placeholder 4">
            <a:extLst>
              <a:ext uri="{FF2B5EF4-FFF2-40B4-BE49-F238E27FC236}">
                <a16:creationId xmlns:a16="http://schemas.microsoft.com/office/drawing/2014/main" id="{00396B6B-2FBB-EC4D-8A76-37D5FBE8E431}"/>
              </a:ext>
            </a:extLst>
          </p:cNvPr>
          <p:cNvPicPr>
            <a:picLocks noGrp="1" noChangeAspect="1"/>
          </p:cNvPicPr>
          <p:nvPr>
            <p:ph idx="1"/>
          </p:nvPr>
        </p:nvPicPr>
        <p:blipFill>
          <a:blip r:embed="rId2"/>
          <a:stretch>
            <a:fillRect/>
          </a:stretch>
        </p:blipFill>
        <p:spPr>
          <a:xfrm>
            <a:off x="2672315" y="1791585"/>
            <a:ext cx="6847369" cy="4525963"/>
          </a:xfrm>
          <a:prstGeom prst="rect">
            <a:avLst/>
          </a:prstGeom>
        </p:spPr>
      </p:pic>
      <p:sp>
        <p:nvSpPr>
          <p:cNvPr id="3" name="Rectangle 2">
            <a:extLst>
              <a:ext uri="{FF2B5EF4-FFF2-40B4-BE49-F238E27FC236}">
                <a16:creationId xmlns:a16="http://schemas.microsoft.com/office/drawing/2014/main" id="{EBF6209C-7367-AF42-A374-187C21FA596B}"/>
              </a:ext>
            </a:extLst>
          </p:cNvPr>
          <p:cNvSpPr/>
          <p:nvPr/>
        </p:nvSpPr>
        <p:spPr>
          <a:xfrm>
            <a:off x="609600" y="1170772"/>
            <a:ext cx="10972800" cy="523220"/>
          </a:xfrm>
          <a:prstGeom prst="rect">
            <a:avLst/>
          </a:prstGeom>
        </p:spPr>
        <p:txBody>
          <a:bodyPr wrap="square">
            <a:spAutoFit/>
          </a:bodyPr>
          <a:lstStyle/>
          <a:p>
            <a:r>
              <a:rPr lang="en-US" sz="2800" dirty="0">
                <a:highlight>
                  <a:srgbClr val="00FF00"/>
                </a:highlight>
              </a:rPr>
              <a:t>https://</a:t>
            </a:r>
            <a:r>
              <a:rPr lang="en-US" sz="2800" dirty="0" err="1">
                <a:highlight>
                  <a:srgbClr val="00FF00"/>
                </a:highlight>
              </a:rPr>
              <a:t>github.com</a:t>
            </a:r>
            <a:r>
              <a:rPr lang="en-US" sz="2800" dirty="0">
                <a:highlight>
                  <a:srgbClr val="00FF00"/>
                </a:highlight>
              </a:rPr>
              <a:t>/CISC879-BigData/UTK-COSC426and526-S23</a:t>
            </a:r>
          </a:p>
        </p:txBody>
      </p:sp>
    </p:spTree>
    <p:extLst>
      <p:ext uri="{BB962C8B-B14F-4D97-AF65-F5344CB8AC3E}">
        <p14:creationId xmlns:p14="http://schemas.microsoft.com/office/powerpoint/2010/main" val="351426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4CE8-52A0-6343-9A73-92D48F354BC7}"/>
              </a:ext>
            </a:extLst>
          </p:cNvPr>
          <p:cNvSpPr>
            <a:spLocks noGrp="1"/>
          </p:cNvSpPr>
          <p:nvPr>
            <p:ph type="title"/>
          </p:nvPr>
        </p:nvSpPr>
        <p:spPr/>
        <p:txBody>
          <a:bodyPr>
            <a:normAutofit/>
          </a:bodyPr>
          <a:lstStyle/>
          <a:p>
            <a:r>
              <a:rPr lang="en-US" spc="-1" dirty="0">
                <a:ea typeface="ＭＳ Ｐゴシック"/>
              </a:rPr>
              <a:t>Git and GitHub</a:t>
            </a:r>
            <a:endParaRPr lang="en-US" dirty="0"/>
          </a:p>
        </p:txBody>
      </p:sp>
      <p:sp>
        <p:nvSpPr>
          <p:cNvPr id="3" name="Content Placeholder 2">
            <a:extLst>
              <a:ext uri="{FF2B5EF4-FFF2-40B4-BE49-F238E27FC236}">
                <a16:creationId xmlns:a16="http://schemas.microsoft.com/office/drawing/2014/main" id="{99A9BD07-62E8-514D-8C23-7C844DCAE77E}"/>
              </a:ext>
            </a:extLst>
          </p:cNvPr>
          <p:cNvSpPr>
            <a:spLocks noGrp="1"/>
          </p:cNvSpPr>
          <p:nvPr>
            <p:ph idx="1"/>
          </p:nvPr>
        </p:nvSpPr>
        <p:spPr/>
        <p:txBody>
          <a:bodyPr>
            <a:normAutofit/>
          </a:bodyPr>
          <a:lstStyle/>
          <a:p>
            <a:r>
              <a:rPr lang="en-US" dirty="0"/>
              <a:t>Git: a free, open-source distributed </a:t>
            </a:r>
            <a:r>
              <a:rPr lang="en-US" b="1" dirty="0"/>
              <a:t>version control system </a:t>
            </a:r>
          </a:p>
          <a:p>
            <a:r>
              <a:rPr lang="en-US" dirty="0"/>
              <a:t>GitHub: </a:t>
            </a:r>
            <a:r>
              <a:rPr lang="en-US" spc="-1" dirty="0">
                <a:ea typeface="ＭＳ Ｐゴシック"/>
              </a:rPr>
              <a:t>cloud-hosted git repositories</a:t>
            </a:r>
          </a:p>
          <a:p>
            <a:pPr marL="0" indent="0">
              <a:buNone/>
            </a:pPr>
            <a:endParaRPr lang="en-US" spc="-1" dirty="0">
              <a:ea typeface="ＭＳ Ｐゴシック"/>
            </a:endParaRPr>
          </a:p>
          <a:p>
            <a:pPr marL="0" indent="0">
              <a:lnSpc>
                <a:spcPct val="100000"/>
              </a:lnSpc>
              <a:buNone/>
            </a:pPr>
            <a:r>
              <a:rPr lang="en-US" spc="-1" dirty="0">
                <a:solidFill>
                  <a:srgbClr val="000000"/>
                </a:solidFill>
                <a:ea typeface="ＭＳ Ｐゴシック"/>
              </a:rPr>
              <a:t>Material built from:</a:t>
            </a:r>
            <a:endParaRPr lang="en-US" spc="-1" dirty="0"/>
          </a:p>
          <a:p>
            <a:pPr marL="400410" lvl="1" indent="0">
              <a:buClr>
                <a:srgbClr val="000000"/>
              </a:buClr>
              <a:buNone/>
            </a:pPr>
            <a:r>
              <a:rPr lang="en-US" u="sng" spc="-1" dirty="0">
                <a:solidFill>
                  <a:srgbClr val="0000FF"/>
                </a:solidFill>
                <a:ea typeface="ＭＳ Ｐゴシック"/>
                <a:hlinkClick r:id="rId2"/>
              </a:rPr>
              <a:t>http://rogerdudler.github.io/git-guide/</a:t>
            </a:r>
            <a:endParaRPr lang="en-US" spc="-1" dirty="0"/>
          </a:p>
          <a:p>
            <a:pPr marL="400410" lvl="1" indent="0">
              <a:buClr>
                <a:srgbClr val="000000"/>
              </a:buClr>
              <a:buNone/>
            </a:pPr>
            <a:r>
              <a:rPr lang="en-US" u="sng" spc="-1" dirty="0">
                <a:solidFill>
                  <a:srgbClr val="0000FF"/>
                </a:solidFill>
                <a:ea typeface="ＭＳ Ｐゴシック"/>
                <a:hlinkClick r:id="rId3"/>
              </a:rPr>
              <a:t>https://marklodato.github.io/visual-git-guide/index-en.html</a:t>
            </a:r>
            <a:endParaRPr lang="en-US" u="sng" spc="-1" dirty="0">
              <a:solidFill>
                <a:srgbClr val="0000FF"/>
              </a:solidFill>
              <a:ea typeface="ＭＳ Ｐゴシック"/>
            </a:endParaRPr>
          </a:p>
          <a:p>
            <a:pPr marL="400410" lvl="1" indent="0">
              <a:buClr>
                <a:srgbClr val="000000"/>
              </a:buClr>
              <a:buNone/>
            </a:pPr>
            <a:r>
              <a:rPr lang="en-US" spc="-1" dirty="0">
                <a:hlinkClick r:id="rId4"/>
              </a:rPr>
              <a:t>https://kbroman.org/github_tutorial/pages/init.html</a:t>
            </a:r>
            <a:endParaRPr lang="en-US" spc="-1" dirty="0"/>
          </a:p>
          <a:p>
            <a:pPr marL="400410" lvl="1" indent="0">
              <a:buClr>
                <a:srgbClr val="000000"/>
              </a:buClr>
              <a:buNone/>
            </a:pPr>
            <a:r>
              <a:rPr lang="en-US" spc="-1" dirty="0"/>
              <a:t>https://</a:t>
            </a:r>
            <a:r>
              <a:rPr lang="en-US" spc="-1" dirty="0" err="1"/>
              <a:t>kbroman.org</a:t>
            </a:r>
            <a:r>
              <a:rPr lang="en-US" spc="-1" dirty="0"/>
              <a:t>/</a:t>
            </a:r>
            <a:r>
              <a:rPr lang="en-US" spc="-1" dirty="0" err="1"/>
              <a:t>github_tutorial</a:t>
            </a:r>
            <a:r>
              <a:rPr lang="en-US" spc="-1" dirty="0"/>
              <a:t>/pages/</a:t>
            </a:r>
            <a:r>
              <a:rPr lang="en-US" spc="-1" dirty="0" err="1"/>
              <a:t>routine.html</a:t>
            </a:r>
            <a:endParaRPr lang="en-US" spc="-1" dirty="0"/>
          </a:p>
          <a:p>
            <a:endParaRPr lang="en-US" spc="-1" dirty="0"/>
          </a:p>
          <a:p>
            <a:endParaRPr lang="en-US" spc="-1" dirty="0"/>
          </a:p>
          <a:p>
            <a:endParaRPr lang="en-US" dirty="0"/>
          </a:p>
        </p:txBody>
      </p:sp>
      <p:sp>
        <p:nvSpPr>
          <p:cNvPr id="6" name="Slide Number Placeholder 3">
            <a:extLst>
              <a:ext uri="{FF2B5EF4-FFF2-40B4-BE49-F238E27FC236}">
                <a16:creationId xmlns:a16="http://schemas.microsoft.com/office/drawing/2014/main" id="{7D199BDF-0DC4-EE4D-ADE1-3A1C2B778D1B}"/>
              </a:ext>
            </a:extLst>
          </p:cNvPr>
          <p:cNvSpPr>
            <a:spLocks noGrp="1"/>
          </p:cNvSpPr>
          <p:nvPr>
            <p:ph type="sldNum" sz="quarter" idx="12"/>
          </p:nvPr>
        </p:nvSpPr>
        <p:spPr>
          <a:xfrm>
            <a:off x="6334217" y="6356351"/>
            <a:ext cx="2844800" cy="365125"/>
          </a:xfrm>
        </p:spPr>
        <p:txBody>
          <a:bodyPr/>
          <a:lstStyle/>
          <a:p>
            <a:fld id="{051C7006-7120-F341-A188-F97DDD913081}" type="slidenum">
              <a:rPr lang="en-US" smtClean="0"/>
              <a:pPr/>
              <a:t>9</a:t>
            </a:fld>
            <a:endParaRPr lang="en-US" dirty="0"/>
          </a:p>
        </p:txBody>
      </p:sp>
    </p:spTree>
    <p:extLst>
      <p:ext uri="{BB962C8B-B14F-4D97-AF65-F5344CB8AC3E}">
        <p14:creationId xmlns:p14="http://schemas.microsoft.com/office/powerpoint/2010/main" val="407141033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D903C-5E09-3E49-A518-212DE731FD35}"/>
              </a:ext>
            </a:extLst>
          </p:cNvPr>
          <p:cNvSpPr>
            <a:spLocks noGrp="1"/>
          </p:cNvSpPr>
          <p:nvPr>
            <p:ph type="title"/>
          </p:nvPr>
        </p:nvSpPr>
        <p:spPr/>
        <p:txBody>
          <a:bodyPr/>
          <a:lstStyle/>
          <a:p>
            <a:r>
              <a:rPr lang="en-US" dirty="0"/>
              <a:t>Clone the course repository </a:t>
            </a:r>
          </a:p>
        </p:txBody>
      </p:sp>
      <p:pic>
        <p:nvPicPr>
          <p:cNvPr id="5" name="Content Placeholder 4">
            <a:extLst>
              <a:ext uri="{FF2B5EF4-FFF2-40B4-BE49-F238E27FC236}">
                <a16:creationId xmlns:a16="http://schemas.microsoft.com/office/drawing/2014/main" id="{5F4D8D72-005D-9C42-A154-DFF397367E43}"/>
              </a:ext>
            </a:extLst>
          </p:cNvPr>
          <p:cNvPicPr>
            <a:picLocks noGrp="1" noChangeAspect="1"/>
          </p:cNvPicPr>
          <p:nvPr>
            <p:ph idx="1"/>
          </p:nvPr>
        </p:nvPicPr>
        <p:blipFill>
          <a:blip r:embed="rId2"/>
          <a:stretch>
            <a:fillRect/>
          </a:stretch>
        </p:blipFill>
        <p:spPr>
          <a:xfrm>
            <a:off x="2660204" y="1812850"/>
            <a:ext cx="6871592" cy="4525963"/>
          </a:xfrm>
          <a:prstGeom prst="rect">
            <a:avLst/>
          </a:prstGeom>
        </p:spPr>
      </p:pic>
      <p:sp>
        <p:nvSpPr>
          <p:cNvPr id="4" name="Slide Number Placeholder 3">
            <a:extLst>
              <a:ext uri="{FF2B5EF4-FFF2-40B4-BE49-F238E27FC236}">
                <a16:creationId xmlns:a16="http://schemas.microsoft.com/office/drawing/2014/main" id="{800E3C8D-6BBE-314C-82D3-41D202E23A38}"/>
              </a:ext>
            </a:extLst>
          </p:cNvPr>
          <p:cNvSpPr>
            <a:spLocks noGrp="1"/>
          </p:cNvSpPr>
          <p:nvPr>
            <p:ph type="sldNum" sz="quarter" idx="12"/>
          </p:nvPr>
        </p:nvSpPr>
        <p:spPr/>
        <p:txBody>
          <a:bodyPr/>
          <a:lstStyle/>
          <a:p>
            <a:fld id="{051C7006-7120-F341-A188-F97DDD913081}" type="slidenum">
              <a:rPr lang="en-US" smtClean="0"/>
              <a:pPr/>
              <a:t>90</a:t>
            </a:fld>
            <a:endParaRPr lang="en-US" dirty="0"/>
          </a:p>
        </p:txBody>
      </p:sp>
    </p:spTree>
    <p:extLst>
      <p:ext uri="{BB962C8B-B14F-4D97-AF65-F5344CB8AC3E}">
        <p14:creationId xmlns:p14="http://schemas.microsoft.com/office/powerpoint/2010/main" val="10014805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7BFD-D38C-FE4C-8AEC-8682ACCC5DCA}"/>
              </a:ext>
            </a:extLst>
          </p:cNvPr>
          <p:cNvSpPr>
            <a:spLocks noGrp="1"/>
          </p:cNvSpPr>
          <p:nvPr>
            <p:ph type="title"/>
          </p:nvPr>
        </p:nvSpPr>
        <p:spPr/>
        <p:txBody>
          <a:bodyPr/>
          <a:lstStyle/>
          <a:p>
            <a:r>
              <a:rPr lang="en-US" dirty="0"/>
              <a:t>Open from CLI </a:t>
            </a:r>
          </a:p>
        </p:txBody>
      </p:sp>
      <p:sp>
        <p:nvSpPr>
          <p:cNvPr id="3" name="Content Placeholder 2">
            <a:extLst>
              <a:ext uri="{FF2B5EF4-FFF2-40B4-BE49-F238E27FC236}">
                <a16:creationId xmlns:a16="http://schemas.microsoft.com/office/drawing/2014/main" id="{367A2C0A-05F1-4D40-91B2-B6BAFB4D1D48}"/>
              </a:ext>
            </a:extLst>
          </p:cNvPr>
          <p:cNvSpPr>
            <a:spLocks noGrp="1"/>
          </p:cNvSpPr>
          <p:nvPr>
            <p:ph idx="1"/>
          </p:nvPr>
        </p:nvSpPr>
        <p:spPr/>
        <p:txBody>
          <a:bodyPr/>
          <a:lstStyle/>
          <a:p>
            <a:pPr marL="0" indent="0">
              <a:buNone/>
            </a:pPr>
            <a:r>
              <a:rPr lang="en-US" sz="2400" dirty="0"/>
              <a:t>$ git clone https://</a:t>
            </a:r>
            <a:r>
              <a:rPr lang="en-US" sz="2400" dirty="0" err="1"/>
              <a:t>github.com</a:t>
            </a:r>
            <a:r>
              <a:rPr lang="en-US" sz="2400" dirty="0"/>
              <a:t>/CISC879-BigData/UTK-COSC426and526-S23.git</a:t>
            </a:r>
            <a:endParaRPr lang="en-US" dirty="0"/>
          </a:p>
        </p:txBody>
      </p:sp>
      <p:sp>
        <p:nvSpPr>
          <p:cNvPr id="4" name="Slide Number Placeholder 3">
            <a:extLst>
              <a:ext uri="{FF2B5EF4-FFF2-40B4-BE49-F238E27FC236}">
                <a16:creationId xmlns:a16="http://schemas.microsoft.com/office/drawing/2014/main" id="{DCA1FD00-5806-4440-8707-33A534E73176}"/>
              </a:ext>
            </a:extLst>
          </p:cNvPr>
          <p:cNvSpPr>
            <a:spLocks noGrp="1"/>
          </p:cNvSpPr>
          <p:nvPr>
            <p:ph type="sldNum" sz="quarter" idx="12"/>
          </p:nvPr>
        </p:nvSpPr>
        <p:spPr/>
        <p:txBody>
          <a:bodyPr/>
          <a:lstStyle/>
          <a:p>
            <a:fld id="{051C7006-7120-F341-A188-F97DDD913081}" type="slidenum">
              <a:rPr lang="en-US" smtClean="0"/>
              <a:pPr/>
              <a:t>91</a:t>
            </a:fld>
            <a:endParaRPr lang="en-US" dirty="0"/>
          </a:p>
        </p:txBody>
      </p:sp>
    </p:spTree>
    <p:extLst>
      <p:ext uri="{BB962C8B-B14F-4D97-AF65-F5344CB8AC3E}">
        <p14:creationId xmlns:p14="http://schemas.microsoft.com/office/powerpoint/2010/main" val="2484226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C2FB-9E42-8543-94C5-AF7C4C262047}"/>
              </a:ext>
            </a:extLst>
          </p:cNvPr>
          <p:cNvSpPr>
            <a:spLocks noGrp="1"/>
          </p:cNvSpPr>
          <p:nvPr>
            <p:ph type="title"/>
          </p:nvPr>
        </p:nvSpPr>
        <p:spPr/>
        <p:txBody>
          <a:bodyPr/>
          <a:lstStyle/>
          <a:p>
            <a:r>
              <a:rPr lang="en-US" dirty="0"/>
              <a:t>Open from GitHub Desktop</a:t>
            </a:r>
          </a:p>
        </p:txBody>
      </p:sp>
      <p:pic>
        <p:nvPicPr>
          <p:cNvPr id="5" name="Content Placeholder 4">
            <a:extLst>
              <a:ext uri="{FF2B5EF4-FFF2-40B4-BE49-F238E27FC236}">
                <a16:creationId xmlns:a16="http://schemas.microsoft.com/office/drawing/2014/main" id="{22313B6F-A974-844E-AC1F-2E682055AA11}"/>
              </a:ext>
            </a:extLst>
          </p:cNvPr>
          <p:cNvPicPr>
            <a:picLocks noGrp="1" noChangeAspect="1"/>
          </p:cNvPicPr>
          <p:nvPr>
            <p:ph idx="1"/>
          </p:nvPr>
        </p:nvPicPr>
        <p:blipFill>
          <a:blip r:embed="rId2"/>
          <a:stretch>
            <a:fillRect/>
          </a:stretch>
        </p:blipFill>
        <p:spPr>
          <a:xfrm>
            <a:off x="1476833" y="1600200"/>
            <a:ext cx="9238333" cy="4525963"/>
          </a:xfrm>
          <a:prstGeom prst="rect">
            <a:avLst/>
          </a:prstGeom>
        </p:spPr>
      </p:pic>
      <p:sp>
        <p:nvSpPr>
          <p:cNvPr id="4" name="Slide Number Placeholder 3">
            <a:extLst>
              <a:ext uri="{FF2B5EF4-FFF2-40B4-BE49-F238E27FC236}">
                <a16:creationId xmlns:a16="http://schemas.microsoft.com/office/drawing/2014/main" id="{088B527F-A38D-A04C-9A30-B22517AB516A}"/>
              </a:ext>
            </a:extLst>
          </p:cNvPr>
          <p:cNvSpPr>
            <a:spLocks noGrp="1"/>
          </p:cNvSpPr>
          <p:nvPr>
            <p:ph type="sldNum" sz="quarter" idx="12"/>
          </p:nvPr>
        </p:nvSpPr>
        <p:spPr/>
        <p:txBody>
          <a:bodyPr/>
          <a:lstStyle/>
          <a:p>
            <a:fld id="{051C7006-7120-F341-A188-F97DDD913081}" type="slidenum">
              <a:rPr lang="en-US" smtClean="0"/>
              <a:pPr/>
              <a:t>92</a:t>
            </a:fld>
            <a:endParaRPr lang="en-US" dirty="0"/>
          </a:p>
        </p:txBody>
      </p:sp>
    </p:spTree>
    <p:extLst>
      <p:ext uri="{BB962C8B-B14F-4D97-AF65-F5344CB8AC3E}">
        <p14:creationId xmlns:p14="http://schemas.microsoft.com/office/powerpoint/2010/main" val="3683997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normAutofit/>
          </a:bodyPr>
          <a:lstStyle/>
          <a:p>
            <a:r>
              <a:rPr lang="en-US" dirty="0">
                <a:latin typeface="+mn-lt"/>
              </a:rPr>
              <a:t>Breakout Session</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93</a:t>
            </a:fld>
            <a:endParaRPr lang="en-US" dirty="0"/>
          </a:p>
        </p:txBody>
      </p:sp>
    </p:spTree>
    <p:extLst>
      <p:ext uri="{BB962C8B-B14F-4D97-AF65-F5344CB8AC3E}">
        <p14:creationId xmlns:p14="http://schemas.microsoft.com/office/powerpoint/2010/main" val="1063587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D091-4F74-124F-B7ED-74491D7D9476}"/>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35E4399-1595-994D-848B-1596A4C1F501}"/>
              </a:ext>
            </a:extLst>
          </p:cNvPr>
          <p:cNvSpPr>
            <a:spLocks noGrp="1"/>
          </p:cNvSpPr>
          <p:nvPr>
            <p:ph idx="1"/>
          </p:nvPr>
        </p:nvSpPr>
        <p:spPr/>
        <p:txBody>
          <a:bodyPr>
            <a:normAutofit fontScale="92500" lnSpcReduction="10000"/>
          </a:bodyPr>
          <a:lstStyle/>
          <a:p>
            <a:r>
              <a:rPr lang="en-US" dirty="0"/>
              <a:t>Join one of several breakout sessions:</a:t>
            </a:r>
          </a:p>
          <a:p>
            <a:pPr lvl="1"/>
            <a:r>
              <a:rPr lang="en-US" dirty="0"/>
              <a:t>Breakout sessions targeting environment setting: ”I need help with my environment setting.”</a:t>
            </a:r>
          </a:p>
          <a:p>
            <a:pPr lvl="2"/>
            <a:r>
              <a:rPr lang="en-US" dirty="0"/>
              <a:t>Install git, GitHub, Anaconda</a:t>
            </a:r>
          </a:p>
          <a:p>
            <a:pPr lvl="1"/>
            <a:r>
              <a:rPr lang="en-US" dirty="0"/>
              <a:t>Breakout sessions to ask questions on Assignment 1: “I need help with Assignment 1. “</a:t>
            </a:r>
          </a:p>
          <a:p>
            <a:r>
              <a:rPr lang="en-US" dirty="0"/>
              <a:t>Achieve these goals at the end of this working session:</a:t>
            </a:r>
          </a:p>
          <a:p>
            <a:pPr lvl="1"/>
            <a:r>
              <a:rPr lang="en-US" dirty="0"/>
              <a:t>Your laptop is correctly set up for your assignments during the rest of the semester</a:t>
            </a:r>
          </a:p>
          <a:p>
            <a:pPr lvl="1"/>
            <a:r>
              <a:rPr lang="en-US" dirty="0"/>
              <a:t>You know how to solve Assignment 1 and can submit it by the end of today</a:t>
            </a:r>
          </a:p>
        </p:txBody>
      </p:sp>
      <p:sp>
        <p:nvSpPr>
          <p:cNvPr id="4" name="Slide Number Placeholder 3">
            <a:extLst>
              <a:ext uri="{FF2B5EF4-FFF2-40B4-BE49-F238E27FC236}">
                <a16:creationId xmlns:a16="http://schemas.microsoft.com/office/drawing/2014/main" id="{0DD6C750-6DC8-0346-A892-2604FF3B3577}"/>
              </a:ext>
            </a:extLst>
          </p:cNvPr>
          <p:cNvSpPr>
            <a:spLocks noGrp="1"/>
          </p:cNvSpPr>
          <p:nvPr>
            <p:ph type="sldNum" sz="quarter" idx="12"/>
          </p:nvPr>
        </p:nvSpPr>
        <p:spPr/>
        <p:txBody>
          <a:bodyPr/>
          <a:lstStyle/>
          <a:p>
            <a:fld id="{051C7006-7120-F341-A188-F97DDD913081}" type="slidenum">
              <a:rPr lang="en-US" smtClean="0"/>
              <a:pPr/>
              <a:t>94</a:t>
            </a:fld>
            <a:endParaRPr lang="en-US" dirty="0"/>
          </a:p>
        </p:txBody>
      </p:sp>
    </p:spTree>
    <p:extLst>
      <p:ext uri="{BB962C8B-B14F-4D97-AF65-F5344CB8AC3E}">
        <p14:creationId xmlns:p14="http://schemas.microsoft.com/office/powerpoint/2010/main" val="112039761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990978"/>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21394</TotalTime>
  <Words>2860</Words>
  <Application>Microsoft Macintosh PowerPoint</Application>
  <PresentationFormat>Widescreen</PresentationFormat>
  <Paragraphs>554</Paragraphs>
  <Slides>95</Slides>
  <Notes>3</Notes>
  <HiddenSlides>3</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95</vt:i4>
      </vt:variant>
    </vt:vector>
  </HeadingPairs>
  <TitlesOfParts>
    <vt:vector size="107" baseType="lpstr">
      <vt:lpstr>-apple-system</vt:lpstr>
      <vt:lpstr>Arial</vt:lpstr>
      <vt:lpstr>Calibri</vt:lpstr>
      <vt:lpstr>Georgia</vt:lpstr>
      <vt:lpstr>Helvetica Neue</vt:lpstr>
      <vt:lpstr>Menlo</vt:lpstr>
      <vt:lpstr>Times New Roman</vt:lpstr>
      <vt:lpstr>Wingdings</vt:lpstr>
      <vt:lpstr>Title Screens</vt:lpstr>
      <vt:lpstr>Content: Meta Info</vt:lpstr>
      <vt:lpstr>Fancy Pictures</vt:lpstr>
      <vt:lpstr>Charts</vt:lpstr>
      <vt:lpstr>Lecture 1: Build  your working environment</vt:lpstr>
      <vt:lpstr>PowerPoint Presentation</vt:lpstr>
      <vt:lpstr>Build your working environment </vt:lpstr>
      <vt:lpstr>GitHub and Git</vt:lpstr>
      <vt:lpstr>Git and GitHub</vt:lpstr>
      <vt:lpstr>Version Control System </vt:lpstr>
      <vt:lpstr>Centralized and Distributed Version Control System   </vt:lpstr>
      <vt:lpstr>Why we use Version Control System  </vt:lpstr>
      <vt:lpstr>Git and GitHub</vt:lpstr>
      <vt:lpstr>Install git on your laptop (if you have not yet)</vt:lpstr>
      <vt:lpstr>Linux or Mac</vt:lpstr>
      <vt:lpstr>PowerPoint Presentation</vt:lpstr>
      <vt:lpstr>Connect new repos to GitHub</vt:lpstr>
      <vt:lpstr>Connect new repos to github</vt:lpstr>
      <vt:lpstr>Connect new repos to github</vt:lpstr>
      <vt:lpstr>Use git and GitHub</vt:lpstr>
      <vt:lpstr>GitHub Desktop Application</vt:lpstr>
      <vt:lpstr>PowerPoint Presentation</vt:lpstr>
      <vt:lpstr>GitHub Desktop Application: Let’s start</vt:lpstr>
      <vt:lpstr>GitHub Desktop Application: Let’s start</vt:lpstr>
      <vt:lpstr>Create a Repository (I) </vt:lpstr>
      <vt:lpstr>Create a Repository (II) </vt:lpstr>
      <vt:lpstr>Create a Repository (III) </vt:lpstr>
      <vt:lpstr>Create a Repository (IV) </vt:lpstr>
      <vt:lpstr>Publish your new Repository (I) </vt:lpstr>
      <vt:lpstr>Publish your new Repository (II) </vt:lpstr>
      <vt:lpstr>Publish your new Repository (III) </vt:lpstr>
      <vt:lpstr>Publish your new Repository (IV) </vt:lpstr>
      <vt:lpstr>Clone the Course Repository (I) </vt:lpstr>
      <vt:lpstr>Clone the Course Repository (II) </vt:lpstr>
      <vt:lpstr>Clone the Course Repository (III) </vt:lpstr>
      <vt:lpstr>Clone the Course Repository (IV) </vt:lpstr>
      <vt:lpstr>Clone the Course Repository (V) </vt:lpstr>
      <vt:lpstr>Committing Changes to a Repository (I)</vt:lpstr>
      <vt:lpstr>Committing Changes to a Repository (II)</vt:lpstr>
      <vt:lpstr>Committing Changes to a Repository (III)</vt:lpstr>
      <vt:lpstr>Committing Changes to a Repository (IV)</vt:lpstr>
      <vt:lpstr>Committing Changes to a Repository (V)</vt:lpstr>
      <vt:lpstr>Committing Changes to a Repository (VI)</vt:lpstr>
      <vt:lpstr>Add and Create new Files in a Repository (I)</vt:lpstr>
      <vt:lpstr>Add and Create new Files in a Repository (II)</vt:lpstr>
      <vt:lpstr>Add and Create new Files in a Repository (I)</vt:lpstr>
      <vt:lpstr>Add and Create new Files in a Repository (I)</vt:lpstr>
      <vt:lpstr>Add and Create new Files in a Repository (I)</vt:lpstr>
      <vt:lpstr>Pull from Repository (I)</vt:lpstr>
      <vt:lpstr>Command-line interface (CLI) This set of slides assumes that  you have already installed git</vt:lpstr>
      <vt:lpstr>CLI: Your first time with git and GitHub (I)</vt:lpstr>
      <vt:lpstr>CLI: Your first time with git and GitHub (II)</vt:lpstr>
      <vt:lpstr>CLI: Your first time with git and GitHub (III)</vt:lpstr>
      <vt:lpstr>Use git and GitHub</vt:lpstr>
      <vt:lpstr>A new repo from scratch</vt:lpstr>
      <vt:lpstr>Keep the repo clean</vt:lpstr>
      <vt:lpstr>.gitignore_global and .gitignore</vt:lpstr>
      <vt:lpstr>Create a Repository (I)  repeat ….</vt:lpstr>
      <vt:lpstr>Connect new repo to GitHub (I)</vt:lpstr>
      <vt:lpstr>PowerPoint Presentation</vt:lpstr>
      <vt:lpstr>Connect new repo to GitHub (II)</vt:lpstr>
      <vt:lpstr>Add and commit (I) </vt:lpstr>
      <vt:lpstr>Add and commit (II) </vt:lpstr>
      <vt:lpstr>Add and commit (II)</vt:lpstr>
      <vt:lpstr>Push to and pull from GitHub</vt:lpstr>
      <vt:lpstr>Differences in GitHub</vt:lpstr>
      <vt:lpstr>More about GitHub (Optional)</vt:lpstr>
      <vt:lpstr>Branching and branches</vt:lpstr>
      <vt:lpstr>Branching and branches</vt:lpstr>
      <vt:lpstr>PowerPoint Presentation</vt:lpstr>
      <vt:lpstr>PowerPoint Presentation</vt:lpstr>
      <vt:lpstr>PowerPoint Presentation</vt:lpstr>
      <vt:lpstr>Python, Anaconda, and Jupyter Notebook</vt:lpstr>
      <vt:lpstr>Python and Anaconda</vt:lpstr>
      <vt:lpstr>Install Anaconda</vt:lpstr>
      <vt:lpstr>Anaconda  Navigator</vt:lpstr>
      <vt:lpstr>Anaconda  Navigator</vt:lpstr>
      <vt:lpstr>Jupyter Notebook</vt:lpstr>
      <vt:lpstr>Open your directory</vt:lpstr>
      <vt:lpstr>Open your assignment directory</vt:lpstr>
      <vt:lpstr>Create your own notebook</vt:lpstr>
      <vt:lpstr>Create your own notebook</vt:lpstr>
      <vt:lpstr>Create your own notebook</vt:lpstr>
      <vt:lpstr>Rename the file</vt:lpstr>
      <vt:lpstr>Create your own notebook</vt:lpstr>
      <vt:lpstr>Create a code cell</vt:lpstr>
      <vt:lpstr>Run your code code</vt:lpstr>
      <vt:lpstr>Propagations: from cell to cell </vt:lpstr>
      <vt:lpstr>Add text to your notebook</vt:lpstr>
      <vt:lpstr>Add text to your notebook</vt:lpstr>
      <vt:lpstr>Course Repository </vt:lpstr>
      <vt:lpstr>Clone our Class Repository</vt:lpstr>
      <vt:lpstr>Clone the course repository </vt:lpstr>
      <vt:lpstr>Clone the course repository </vt:lpstr>
      <vt:lpstr>Open from CLI </vt:lpstr>
      <vt:lpstr>Open from GitHub Desktop</vt:lpstr>
      <vt:lpstr>Breakout Session</vt:lpstr>
      <vt:lpstr>Breakout Sessions</vt:lpstr>
      <vt:lpstr>PowerPoint Presentation</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Taufer, Michela</cp:lastModifiedBy>
  <cp:revision>423</cp:revision>
  <cp:lastPrinted>2020-01-10T18:38:57Z</cp:lastPrinted>
  <dcterms:created xsi:type="dcterms:W3CDTF">2014-12-02T19:58:44Z</dcterms:created>
  <dcterms:modified xsi:type="dcterms:W3CDTF">2023-01-24T15:29:52Z</dcterms:modified>
</cp:coreProperties>
</file>